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</p:sldMasterIdLst>
  <p:notesMasterIdLst>
    <p:notesMasterId r:id="rId8"/>
  </p:notesMasterIdLst>
  <p:handoutMasterIdLst>
    <p:handoutMasterId r:id="rId9"/>
  </p:handoutMasterIdLst>
  <p:sldIdLst>
    <p:sldId id="257" r:id="rId2"/>
    <p:sldId id="259" r:id="rId3"/>
    <p:sldId id="260" r:id="rId4"/>
    <p:sldId id="288" r:id="rId5"/>
    <p:sldId id="320" r:id="rId6"/>
    <p:sldId id="261" r:id="rId7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24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C72786F-5405-41FB-BC77-48F425CC0006}" type="datetimeFigureOut">
              <a:rPr lang="ar-EG" smtClean="0"/>
              <a:pPr/>
              <a:t>25/07/1441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F83397-45B6-4B1A-A37B-BBFF14DD453A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859708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7B9D2E-B9AD-47C6-ABA6-E854FD9E2D9B}" type="datetimeFigureOut">
              <a:rPr lang="ar-EG" smtClean="0"/>
              <a:pPr/>
              <a:t>25/07/1441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60B9C6E-C25E-4444-8BFF-2DFEF56D050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28367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1FEAA-6B8E-404F-9BC0-F15475279336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87D4-AC90-4896-867F-2068D52991FD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449D-6919-4081-96FA-9C73F41067B7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DC33F9-1ACD-4203-8E5A-A614D011C87D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DC9CE-D5DC-48C9-A882-AB2AF6788C5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0F7F3-EFA6-4883-8A6B-B3C8546B4C80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4823-9C0C-47D4-B0B4-C27A7C006CEC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DB57-F653-406F-9460-59386609853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EC69-A198-4DC2-96FF-63D8E2C06AB1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482BB4-3B35-4960-AEEB-21394C771D83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4A4C-1324-4E87-A521-5E30D3AD23B7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ar-EG" smtClean="0"/>
              <a:t>1</a:t>
            </a:r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E0E916F-FA5A-4314-8AD8-EE1C64B6D22C}" type="datetime8">
              <a:rPr lang="ar-EG" smtClean="0"/>
              <a:pPr/>
              <a:t>19 آذار، 20</a:t>
            </a:fld>
            <a:endParaRPr lang="ar-E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ar-EG" smtClean="0"/>
              <a:t>1</a:t>
            </a:r>
            <a:endParaRPr lang="ar-E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4EED665-0567-49E8-A018-D827835F24EA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dt="0"/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endParaRPr lang="ar-SA" sz="3200" b="1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SA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بسم الله الرحمن الرحيم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{</a:t>
            </a:r>
            <a:r>
              <a:rPr lang="ar-SA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رب اشرح لي صدري * ويسر لي أمري * واحلل عقدة من لساني * يفقهوا قولي</a:t>
            </a: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}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صدق الله العظيم</a:t>
            </a:r>
            <a:endParaRPr lang="ar-SA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ar-EG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endParaRPr lang="ar-SA" sz="13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سكشن عملي (1) مادة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تقنيات الأحجار الأثرية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الفرقة الثانية – ترميم الآثار </a:t>
            </a:r>
            <a:endParaRPr lang="ar-EG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endParaRPr lang="ar-EG" sz="1000" b="1" u="sng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lnSpc>
                <a:spcPct val="150000"/>
              </a:lnSpc>
              <a:buNone/>
            </a:pPr>
            <a:r>
              <a:rPr lang="ar-EG" sz="7200" b="1" u="sng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من خلال الصور التالية التي توضح بعض طرق تحجير الأحجار الأثرية المستخدمة في الآثار الحجرية</a:t>
            </a:r>
          </a:p>
          <a:p>
            <a:pPr algn="ctr">
              <a:lnSpc>
                <a:spcPct val="150000"/>
              </a:lnSpc>
              <a:buNone/>
            </a:pPr>
            <a:r>
              <a:rPr lang="ar-EG" sz="4800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672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500042"/>
            <a:ext cx="8215370" cy="585791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5258"/>
            <a:ext cx="558155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7236296" cy="19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823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6143668"/>
          </a:xfrm>
        </p:spPr>
        <p:txBody>
          <a:bodyPr>
            <a:normAutofit/>
          </a:bodyPr>
          <a:lstStyle/>
          <a:p>
            <a:pPr>
              <a:buNone/>
            </a:pPr>
            <a:endParaRPr lang="ar-EG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ar-EG" sz="4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2790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7704856" cy="166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55"/>
    </mc:Choice>
    <mc:Fallback>
      <p:transition spd="slow" advTm="11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472" y="500042"/>
            <a:ext cx="8072494" cy="5857916"/>
          </a:xfrm>
        </p:spPr>
        <p:txBody>
          <a:bodyPr>
            <a:normAutofit/>
          </a:bodyPr>
          <a:lstStyle/>
          <a:p>
            <a:pPr>
              <a:buNone/>
            </a:pPr>
            <a:endParaRPr lang="ar-EG" sz="3200" b="1" dirty="0" smtClean="0">
              <a:solidFill>
                <a:srgbClr val="FFFF00"/>
              </a:solidFill>
              <a:cs typeface="AL-Battar" pitchFamily="2" charset="-78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ar-EG" sz="480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688072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705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55</Words>
  <Application>Microsoft Office PowerPoint</Application>
  <PresentationFormat>On-screen Show (4:3)</PresentationFormat>
  <Paragraphs>25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 pRo 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Magdy Mohamed Zahyan</dc:creator>
  <cp:lastModifiedBy>window7</cp:lastModifiedBy>
  <cp:revision>136</cp:revision>
  <dcterms:created xsi:type="dcterms:W3CDTF">2014-11-08T09:56:36Z</dcterms:created>
  <dcterms:modified xsi:type="dcterms:W3CDTF">2020-03-19T14:23:53Z</dcterms:modified>
</cp:coreProperties>
</file>