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80" r:id="rId4"/>
    <p:sldId id="282" r:id="rId5"/>
    <p:sldId id="285" r:id="rId6"/>
    <p:sldId id="281" r:id="rId7"/>
    <p:sldId id="286" r:id="rId8"/>
    <p:sldId id="287" r:id="rId9"/>
    <p:sldId id="272" r:id="rId10"/>
    <p:sldId id="284" r:id="rId11"/>
    <p:sldId id="273" r:id="rId12"/>
    <p:sldId id="274" r:id="rId13"/>
    <p:sldId id="275" r:id="rId14"/>
    <p:sldId id="276" r:id="rId15"/>
    <p:sldId id="277" r:id="rId16"/>
    <p:sldId id="278" r:id="rId17"/>
    <p:sldId id="298" r:id="rId18"/>
    <p:sldId id="299" r:id="rId19"/>
    <p:sldId id="288" r:id="rId20"/>
    <p:sldId id="289" r:id="rId21"/>
    <p:sldId id="290" r:id="rId22"/>
    <p:sldId id="291" r:id="rId23"/>
    <p:sldId id="292" r:id="rId24"/>
    <p:sldId id="293" r:id="rId25"/>
    <p:sldId id="271" r:id="rId26"/>
    <p:sldId id="294" r:id="rId27"/>
    <p:sldId id="295" r:id="rId28"/>
    <p:sldId id="296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500" autoAdjust="0"/>
    <p:restoredTop sz="94576" autoAdjust="0"/>
  </p:normalViewPr>
  <p:slideViewPr>
    <p:cSldViewPr>
      <p:cViewPr varScale="1">
        <p:scale>
          <a:sx n="70" d="100"/>
          <a:sy n="70" d="100"/>
        </p:scale>
        <p:origin x="-15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rgbClr val="002060"/>
                </a:solidFill>
              </a:rPr>
              <a:t>دراسة وتحليل مواد الآثار بالأشعة السينية</a:t>
            </a:r>
            <a:endParaRPr lang="ar-EG" b="1" dirty="0">
              <a:solidFill>
                <a:srgbClr val="00206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Study and analysis of the archeological material by x ray</a:t>
            </a:r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departement file\رابعة ترميم\4 con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8092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440" y="142852"/>
            <a:ext cx="785333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61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X-ray Techniques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في تحليل المواد الاثرية من خلال استخدام نظرية حيود الاشعة السينية</a:t>
            </a:r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19387"/>
            <a:ext cx="7613033" cy="375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5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0" y="476672"/>
            <a:ext cx="853809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98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characterize </a:t>
            </a:r>
            <a:r>
              <a:rPr lang="en-US" dirty="0"/>
              <a:t>corrosion </a:t>
            </a:r>
            <a:r>
              <a:rPr lang="en-US" dirty="0" smtClean="0"/>
              <a:t>products.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89924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Paintings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identify </a:t>
            </a:r>
            <a:r>
              <a:rPr lang="en-US" dirty="0"/>
              <a:t>inorganic </a:t>
            </a:r>
            <a:r>
              <a:rPr lang="en-US" dirty="0" smtClean="0"/>
              <a:t>pigments </a:t>
            </a:r>
            <a:r>
              <a:rPr lang="en-US" dirty="0"/>
              <a:t>used in paintings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7682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Ceramics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err="1"/>
              <a:t>characterisation</a:t>
            </a:r>
            <a:r>
              <a:rPr lang="en-US" dirty="0"/>
              <a:t> </a:t>
            </a:r>
            <a:r>
              <a:rPr lang="en-US" dirty="0" smtClean="0"/>
              <a:t>of the </a:t>
            </a:r>
            <a:r>
              <a:rPr lang="en-US" dirty="0"/>
              <a:t>mineral content of ceramic </a:t>
            </a:r>
            <a:r>
              <a:rPr lang="en-US" dirty="0" smtClean="0"/>
              <a:t>materials.</a:t>
            </a:r>
          </a:p>
          <a:p>
            <a:pPr algn="l" rtl="0"/>
            <a:r>
              <a:rPr lang="en-US" dirty="0"/>
              <a:t>Information regarding the raw </a:t>
            </a:r>
            <a:r>
              <a:rPr lang="en-US" dirty="0" smtClean="0"/>
              <a:t>materials.</a:t>
            </a:r>
          </a:p>
          <a:p>
            <a:pPr algn="l" rtl="0"/>
            <a:r>
              <a:rPr lang="en-US" dirty="0"/>
              <a:t>firing technology can be obtained from XRD </a:t>
            </a:r>
            <a:r>
              <a:rPr lang="en-US" dirty="0" smtClean="0"/>
              <a:t>data.</a:t>
            </a:r>
          </a:p>
          <a:p>
            <a:pPr marL="0" indent="0" algn="just" rtl="0">
              <a:buNone/>
            </a:pP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The absence </a:t>
            </a:r>
            <a:r>
              <a:rPr lang="en-US" dirty="0" smtClean="0">
                <a:solidFill>
                  <a:srgbClr val="FF0000"/>
                </a:solidFill>
              </a:rPr>
              <a:t>of kaolinite </a:t>
            </a:r>
            <a:r>
              <a:rPr lang="en-US" dirty="0">
                <a:solidFill>
                  <a:srgbClr val="FF0000"/>
                </a:solidFill>
              </a:rPr>
              <a:t>and the presence of montmorillonite and </a:t>
            </a:r>
            <a:r>
              <a:rPr lang="en-US" dirty="0" err="1">
                <a:solidFill>
                  <a:srgbClr val="FF0000"/>
                </a:solidFill>
              </a:rPr>
              <a:t>illite</a:t>
            </a:r>
            <a:r>
              <a:rPr lang="en-US" dirty="0">
                <a:solidFill>
                  <a:srgbClr val="FF0000"/>
                </a:solidFill>
              </a:rPr>
              <a:t> detected </a:t>
            </a:r>
            <a:r>
              <a:rPr lang="en-US" dirty="0" smtClean="0">
                <a:solidFill>
                  <a:srgbClr val="FF0000"/>
                </a:solidFill>
              </a:rPr>
              <a:t>by XRD </a:t>
            </a:r>
            <a:r>
              <a:rPr lang="en-US" dirty="0">
                <a:solidFill>
                  <a:srgbClr val="FF0000"/>
                </a:solidFill>
              </a:rPr>
              <a:t>provided information about the firing temperature.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Kaolinite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is lost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by 600 </a:t>
            </a:r>
            <a:r>
              <a:rPr lang="en-US" dirty="0">
                <a:solidFill>
                  <a:srgbClr val="FF0000"/>
                </a:solidFill>
              </a:rPr>
              <a:t>◦C and </a:t>
            </a:r>
            <a:r>
              <a:rPr lang="en-US" dirty="0">
                <a:solidFill>
                  <a:srgbClr val="7030A0"/>
                </a:solidFill>
              </a:rPr>
              <a:t>montmorillonite and </a:t>
            </a:r>
            <a:r>
              <a:rPr lang="en-US" dirty="0" err="1">
                <a:solidFill>
                  <a:srgbClr val="7030A0"/>
                </a:solidFill>
              </a:rPr>
              <a:t>illite</a:t>
            </a:r>
            <a:r>
              <a:rPr lang="en-US" dirty="0">
                <a:solidFill>
                  <a:srgbClr val="7030A0"/>
                </a:solidFill>
              </a:rPr>
              <a:t> are stable up to 850 ◦C</a:t>
            </a:r>
            <a:r>
              <a:rPr lang="en-US" dirty="0" smtClean="0"/>
              <a:t>)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535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characterize </a:t>
            </a:r>
            <a:r>
              <a:rPr lang="en-US" dirty="0"/>
              <a:t>the materials </a:t>
            </a:r>
            <a:r>
              <a:rPr lang="en-US" dirty="0" smtClean="0"/>
              <a:t>used in </a:t>
            </a:r>
            <a:r>
              <a:rPr lang="en-US" dirty="0"/>
              <a:t>historic </a:t>
            </a:r>
            <a:r>
              <a:rPr lang="en-US" dirty="0" smtClean="0"/>
              <a:t>buildings.</a:t>
            </a:r>
          </a:p>
          <a:p>
            <a:pPr algn="l" rtl="0"/>
            <a:r>
              <a:rPr lang="en-US" dirty="0" err="1"/>
              <a:t>characterise</a:t>
            </a:r>
            <a:r>
              <a:rPr lang="en-US" dirty="0"/>
              <a:t> degraded material </a:t>
            </a:r>
            <a:r>
              <a:rPr lang="en-US" dirty="0" smtClean="0"/>
              <a:t>on stone </a:t>
            </a:r>
            <a:r>
              <a:rPr lang="en-US" dirty="0"/>
              <a:t>statues and </a:t>
            </a:r>
            <a:r>
              <a:rPr lang="en-US" dirty="0" smtClean="0"/>
              <a:t>buildings.</a:t>
            </a: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5563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85903" y="-1143018"/>
            <a:ext cx="5643603" cy="850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71462"/>
            <a:ext cx="8572528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84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التصوير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57" y="2204864"/>
            <a:ext cx="8522597" cy="3384376"/>
          </a:xfrm>
        </p:spPr>
      </p:pic>
    </p:spTree>
    <p:extLst>
      <p:ext uri="{BB962C8B-B14F-4D97-AF65-F5344CB8AC3E}">
        <p14:creationId xmlns:p14="http://schemas.microsoft.com/office/powerpoint/2010/main" val="105823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/>
              <a:t>اكتشاف الأشعة السينية</a:t>
            </a:r>
            <a:endParaRPr lang="ar-EG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131840" y="1628800"/>
            <a:ext cx="5626968" cy="4525963"/>
          </a:xfrm>
        </p:spPr>
        <p:txBody>
          <a:bodyPr/>
          <a:lstStyle/>
          <a:p>
            <a:pPr algn="just"/>
            <a:r>
              <a:rPr lang="ar-EG" dirty="0" smtClean="0"/>
              <a:t>اكتشفت الأشعة السنية عام 1895 بواسطة العالم الالمانى وليام </a:t>
            </a:r>
            <a:r>
              <a:rPr lang="ar-EG" dirty="0" err="1" smtClean="0"/>
              <a:t>رونتجن</a:t>
            </a:r>
            <a:r>
              <a:rPr lang="en-US" dirty="0" err="1" smtClean="0"/>
              <a:t>rontgen</a:t>
            </a:r>
            <a:endParaRPr lang="ar-EG" dirty="0" smtClean="0"/>
          </a:p>
          <a:p>
            <a:pPr algn="just"/>
            <a:r>
              <a:rPr lang="ar-EG" dirty="0" err="1" smtClean="0"/>
              <a:t>اطلق</a:t>
            </a:r>
            <a:r>
              <a:rPr lang="ar-EG" dirty="0" smtClean="0"/>
              <a:t> عليها في ذلك الحين </a:t>
            </a:r>
            <a:r>
              <a:rPr lang="ar-EG" dirty="0" err="1" smtClean="0"/>
              <a:t>اشعة</a:t>
            </a:r>
            <a:r>
              <a:rPr lang="ar-EG" dirty="0" smtClean="0"/>
              <a:t> </a:t>
            </a:r>
            <a:r>
              <a:rPr lang="en-US" sz="3600" b="1" dirty="0" smtClean="0"/>
              <a:t>x</a:t>
            </a:r>
            <a:r>
              <a:rPr lang="ar-EG" sz="3600" b="1" dirty="0" smtClean="0"/>
              <a:t> </a:t>
            </a:r>
            <a:r>
              <a:rPr lang="ar-EG" sz="3600" dirty="0" smtClean="0"/>
              <a:t>وذلك للجهل بطبيعتها</a:t>
            </a:r>
            <a:endParaRPr lang="ar-EG" dirty="0"/>
          </a:p>
        </p:txBody>
      </p:sp>
      <p:pic>
        <p:nvPicPr>
          <p:cNvPr id="4" name="عنصر نائب للمحتوى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8" y="1758375"/>
            <a:ext cx="2779319" cy="3902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178462" cy="5022136"/>
          </a:xfrm>
        </p:spPr>
      </p:pic>
    </p:spTree>
    <p:extLst>
      <p:ext uri="{BB962C8B-B14F-4D97-AF65-F5344CB8AC3E}">
        <p14:creationId xmlns:p14="http://schemas.microsoft.com/office/powerpoint/2010/main" val="1986221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0648"/>
            <a:ext cx="3888432" cy="6480720"/>
          </a:xfrm>
        </p:spPr>
      </p:pic>
    </p:spTree>
    <p:extLst>
      <p:ext uri="{BB962C8B-B14F-4D97-AF65-F5344CB8AC3E}">
        <p14:creationId xmlns:p14="http://schemas.microsoft.com/office/powerpoint/2010/main" val="3703502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6" y="1600200"/>
            <a:ext cx="7244528" cy="4525963"/>
          </a:xfrm>
        </p:spPr>
      </p:pic>
    </p:spTree>
    <p:extLst>
      <p:ext uri="{BB962C8B-B14F-4D97-AF65-F5344CB8AC3E}">
        <p14:creationId xmlns:p14="http://schemas.microsoft.com/office/powerpoint/2010/main" val="1174159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313412" cy="5230827"/>
          </a:xfrm>
        </p:spPr>
      </p:pic>
    </p:spTree>
    <p:extLst>
      <p:ext uri="{BB962C8B-B14F-4D97-AF65-F5344CB8AC3E}">
        <p14:creationId xmlns:p14="http://schemas.microsoft.com/office/powerpoint/2010/main" val="1493981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520946" cy="4968552"/>
          </a:xfrm>
        </p:spPr>
      </p:pic>
    </p:spTree>
    <p:extLst>
      <p:ext uri="{BB962C8B-B14F-4D97-AF65-F5344CB8AC3E}">
        <p14:creationId xmlns:p14="http://schemas.microsoft.com/office/powerpoint/2010/main" val="3974803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_AMB\Desktop\محجوب تحليل\ped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733517" cy="5345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0688"/>
            <a:ext cx="4893641" cy="5904656"/>
          </a:xfrm>
        </p:spPr>
      </p:pic>
    </p:spTree>
    <p:extLst>
      <p:ext uri="{BB962C8B-B14F-4D97-AF65-F5344CB8AC3E}">
        <p14:creationId xmlns:p14="http://schemas.microsoft.com/office/powerpoint/2010/main" val="119845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678123" cy="4501792"/>
          </a:xfrm>
        </p:spPr>
      </p:pic>
    </p:spTree>
    <p:extLst>
      <p:ext uri="{BB962C8B-B14F-4D97-AF65-F5344CB8AC3E}">
        <p14:creationId xmlns:p14="http://schemas.microsoft.com/office/powerpoint/2010/main" val="2027865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شكرا لحسن استماعكم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" y="2324894"/>
            <a:ext cx="6584031" cy="4043046"/>
          </a:xfrm>
        </p:spPr>
      </p:pic>
    </p:spTree>
    <p:extLst>
      <p:ext uri="{BB962C8B-B14F-4D97-AF65-F5344CB8AC3E}">
        <p14:creationId xmlns:p14="http://schemas.microsoft.com/office/powerpoint/2010/main" val="276464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3000396"/>
          </a:xfrm>
        </p:spPr>
        <p:txBody>
          <a:bodyPr>
            <a:normAutofit/>
          </a:bodyPr>
          <a:lstStyle/>
          <a:p>
            <a:r>
              <a:rPr lang="ar-EG" b="1" dirty="0" smtClean="0">
                <a:solidFill>
                  <a:srgbClr val="002060"/>
                </a:solidFill>
              </a:rPr>
              <a:t>توليد الأشعة السينية</a:t>
            </a:r>
            <a:r>
              <a:rPr lang="ar-EG" b="1" dirty="0" smtClean="0"/>
              <a:t/>
            </a:r>
            <a:br>
              <a:rPr lang="ar-EG" b="1" dirty="0" smtClean="0"/>
            </a:br>
            <a:r>
              <a:rPr lang="ar-EG" b="1" dirty="0" smtClean="0"/>
              <a:t/>
            </a:r>
            <a:br>
              <a:rPr lang="ar-EG" b="1" dirty="0" smtClean="0"/>
            </a:br>
            <a:r>
              <a:rPr lang="ar-EG" b="1" dirty="0" smtClean="0"/>
              <a:t/>
            </a:r>
            <a:br>
              <a:rPr lang="ar-EG" b="1" dirty="0" smtClean="0"/>
            </a:br>
            <a:endParaRPr lang="ar-EG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54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00115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13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epartement file\رابعة ترميم\4 cons\1024px-Roentgen-Roeh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2450"/>
            <a:ext cx="8136904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2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8643966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72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epartement file\رابعة ترميم\4 cons\320px-X-ray_by_Wilhelm_Röntgen_of_Albert_von_Kölliker's_hand_-_18960123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086"/>
            <a:ext cx="3810508" cy="55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epartement file\رابعة ترميم\4 cons\Kollik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6086"/>
            <a:ext cx="3628008" cy="550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868144" y="6227247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/>
              <a:t>ألبرت فون </a:t>
            </a:r>
            <a:r>
              <a:rPr lang="ar-SA" b="1" dirty="0" err="1"/>
              <a:t>كوليكر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429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493254"/>
              </p:ext>
            </p:extLst>
          </p:nvPr>
        </p:nvGraphicFramePr>
        <p:xfrm>
          <a:off x="3613150" y="3086100"/>
          <a:ext cx="1917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Packager Shell Object" showAsIcon="1" r:id="rId3" imgW="1918080" imgH="685800" progId="Package">
                  <p:embed/>
                </p:oleObj>
              </mc:Choice>
              <mc:Fallback>
                <p:oleObj name="Packager Shell Object" showAsIcon="1" r:id="rId3" imgW="19180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3150" y="3086100"/>
                        <a:ext cx="1917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092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استخدامها في مجال الاثار</a:t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>في التحليل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1532057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164</Words>
  <Application>Microsoft Office PowerPoint</Application>
  <PresentationFormat>عرض على الشاشة (3:4)‏</PresentationFormat>
  <Paragraphs>27</Paragraphs>
  <Slides>28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0" baseType="lpstr">
      <vt:lpstr>سمة Office</vt:lpstr>
      <vt:lpstr>Package</vt:lpstr>
      <vt:lpstr>دراسة وتحليل مواد الآثار بالأشعة السينية</vt:lpstr>
      <vt:lpstr>اكتشاف الأشعة السينية</vt:lpstr>
      <vt:lpstr>توليد الأشعة السينية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استخدامها في مجال الاثار   في التحليل</vt:lpstr>
      <vt:lpstr>عرض تقديمي في PowerPoint</vt:lpstr>
      <vt:lpstr>X-ray Techniques</vt:lpstr>
      <vt:lpstr>عرض تقديمي في PowerPoint</vt:lpstr>
      <vt:lpstr>Metals</vt:lpstr>
      <vt:lpstr>Paintings</vt:lpstr>
      <vt:lpstr>Ceramics</vt:lpstr>
      <vt:lpstr>Stone</vt:lpstr>
      <vt:lpstr>عرض تقديمي في PowerPoint</vt:lpstr>
      <vt:lpstr>عرض تقديمي في PowerPoint</vt:lpstr>
      <vt:lpstr>التصوير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شكرا لحسن استماعكم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دراسة وتحليل مواد الآثار بالأشعة السينية</dc:title>
  <dc:creator>Ahmed</dc:creator>
  <cp:lastModifiedBy>goba</cp:lastModifiedBy>
  <cp:revision>17</cp:revision>
  <dcterms:created xsi:type="dcterms:W3CDTF">2011-10-16T22:41:04Z</dcterms:created>
  <dcterms:modified xsi:type="dcterms:W3CDTF">2019-03-05T21:54:30Z</dcterms:modified>
</cp:coreProperties>
</file>