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6" r:id="rId2"/>
    <p:sldId id="257" r:id="rId3"/>
    <p:sldId id="265" r:id="rId4"/>
    <p:sldId id="258" r:id="rId5"/>
    <p:sldId id="259" r:id="rId6"/>
    <p:sldId id="260" r:id="rId7"/>
    <p:sldId id="261" r:id="rId8"/>
    <p:sldId id="262" r:id="rId9"/>
    <p:sldId id="263" r:id="rId10"/>
    <p:sldId id="264"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611E5C2-EB19-4F73-8298-E38D1DAF59C4}" type="datetimeFigureOut">
              <a:rPr lang="ar-EG" smtClean="0"/>
              <a:t>23/07/1441</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F25D884-E85B-4C82-9E36-4A7398D3002C}" type="slidenum">
              <a:rPr lang="ar-EG" smtClean="0"/>
              <a:t>‹#›</a:t>
            </a:fld>
            <a:endParaRPr lang="ar-EG"/>
          </a:p>
        </p:txBody>
      </p:sp>
    </p:spTree>
    <p:extLst>
      <p:ext uri="{BB962C8B-B14F-4D97-AF65-F5344CB8AC3E}">
        <p14:creationId xmlns:p14="http://schemas.microsoft.com/office/powerpoint/2010/main" val="180224888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EG" dirty="0"/>
          </a:p>
        </p:txBody>
      </p:sp>
      <p:sp>
        <p:nvSpPr>
          <p:cNvPr id="4" name="Slide Number Placeholder 3"/>
          <p:cNvSpPr>
            <a:spLocks noGrp="1"/>
          </p:cNvSpPr>
          <p:nvPr>
            <p:ph type="sldNum" sz="quarter" idx="10"/>
          </p:nvPr>
        </p:nvSpPr>
        <p:spPr/>
        <p:txBody>
          <a:bodyPr/>
          <a:lstStyle/>
          <a:p>
            <a:fld id="{2F25D884-E85B-4C82-9E36-4A7398D3002C}" type="slidenum">
              <a:rPr lang="ar-EG" smtClean="0"/>
              <a:t>8</a:t>
            </a:fld>
            <a:endParaRPr lang="ar-EG"/>
          </a:p>
        </p:txBody>
      </p:sp>
    </p:spTree>
    <p:extLst>
      <p:ext uri="{BB962C8B-B14F-4D97-AF65-F5344CB8AC3E}">
        <p14:creationId xmlns:p14="http://schemas.microsoft.com/office/powerpoint/2010/main" val="836814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23/07/1441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23/07/1441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23/07/1441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23/07/1441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23/07/1441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23/07/1441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23/07/1441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764704"/>
            <a:ext cx="7772400" cy="1470025"/>
          </a:xfrm>
        </p:spPr>
        <p:txBody>
          <a:bodyPr/>
          <a:lstStyle/>
          <a:p>
            <a:r>
              <a:rPr lang="ar-EG" dirty="0" smtClean="0"/>
              <a:t>عوامل تلف الصور الجدارية</a:t>
            </a:r>
            <a:endParaRPr lang="ar-EG"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2475" y="3424238"/>
            <a:ext cx="19050" cy="9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858698"/>
            <a:ext cx="7128792" cy="47844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01855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EG" dirty="0"/>
          </a:p>
        </p:txBody>
      </p:sp>
      <p:sp>
        <p:nvSpPr>
          <p:cNvPr id="3" name="Subtitle 2"/>
          <p:cNvSpPr>
            <a:spLocks noGrp="1"/>
          </p:cNvSpPr>
          <p:nvPr>
            <p:ph type="subTitle" idx="1"/>
          </p:nvPr>
        </p:nvSpPr>
        <p:spPr/>
        <p:txBody>
          <a:bodyPr/>
          <a:lstStyle/>
          <a:p>
            <a:endParaRPr lang="ar-EG"/>
          </a:p>
        </p:txBody>
      </p:sp>
    </p:spTree>
    <p:extLst>
      <p:ext uri="{BB962C8B-B14F-4D97-AF65-F5344CB8AC3E}">
        <p14:creationId xmlns:p14="http://schemas.microsoft.com/office/powerpoint/2010/main" val="1456841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548680"/>
            <a:ext cx="6705600" cy="43328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70674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1124744"/>
            <a:ext cx="7772400" cy="1470025"/>
          </a:xfrm>
        </p:spPr>
        <p:txBody>
          <a:bodyPr>
            <a:normAutofit fontScale="90000"/>
          </a:bodyPr>
          <a:lstStyle/>
          <a:p>
            <a:pPr algn="r"/>
            <a:r>
              <a:rPr lang="ar-EG" dirty="0" smtClean="0"/>
              <a:t/>
            </a:r>
            <a:br>
              <a:rPr lang="ar-EG" dirty="0" smtClean="0"/>
            </a:br>
            <a:r>
              <a:rPr lang="ar-EG" dirty="0"/>
              <a:t/>
            </a:r>
            <a:br>
              <a:rPr lang="ar-EG" dirty="0"/>
            </a:br>
            <a:r>
              <a:rPr lang="ar-EG" dirty="0" err="1" smtClean="0"/>
              <a:t>طلابى</a:t>
            </a:r>
            <a:r>
              <a:rPr lang="ar-EG" dirty="0" smtClean="0"/>
              <a:t> الأعزاء استعينوا بالله وبهذه الشرائح القليلة وبالكتاب بداً من صفحة 25 (الكتاب بمركز الكتاب) </a:t>
            </a:r>
            <a:r>
              <a:rPr lang="ar-EG" dirty="0" err="1" smtClean="0"/>
              <a:t>فى</a:t>
            </a:r>
            <a:r>
              <a:rPr lang="ar-EG" dirty="0" smtClean="0"/>
              <a:t> فهم ضور الاملاح </a:t>
            </a:r>
            <a:r>
              <a:rPr lang="ar-EG" dirty="0" err="1" smtClean="0"/>
              <a:t>فى</a:t>
            </a:r>
            <a:r>
              <a:rPr lang="ar-EG" dirty="0" smtClean="0"/>
              <a:t> تلف الصور الجارية.....حيث </a:t>
            </a:r>
            <a:r>
              <a:rPr lang="ar-EG" dirty="0" err="1" smtClean="0"/>
              <a:t>اننى</a:t>
            </a:r>
            <a:r>
              <a:rPr lang="ar-EG" dirty="0" smtClean="0"/>
              <a:t> لم اتمكن من شرح </a:t>
            </a:r>
            <a:r>
              <a:rPr lang="ar-EG" dirty="0" err="1" smtClean="0"/>
              <a:t>صوتى</a:t>
            </a:r>
            <a:r>
              <a:rPr lang="ar-EG" dirty="0" smtClean="0"/>
              <a:t> ..وان شاء الله المحاضرة التالية سوف تكون صوت وصورة ...حيث ان رفع المحاضرة كان على عجل جدا جدا</a:t>
            </a:r>
            <a:endParaRPr lang="ar-EG" dirty="0"/>
          </a:p>
        </p:txBody>
      </p:sp>
    </p:spTree>
    <p:extLst>
      <p:ext uri="{BB962C8B-B14F-4D97-AF65-F5344CB8AC3E}">
        <p14:creationId xmlns:p14="http://schemas.microsoft.com/office/powerpoint/2010/main" val="984359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620688"/>
            <a:ext cx="7772400" cy="1470025"/>
          </a:xfrm>
        </p:spPr>
        <p:txBody>
          <a:bodyPr/>
          <a:lstStyle/>
          <a:p>
            <a:r>
              <a:rPr lang="ar-EG" dirty="0" smtClean="0"/>
              <a:t>سادساً: الاملاح</a:t>
            </a:r>
            <a:endParaRPr lang="ar-EG" dirty="0"/>
          </a:p>
        </p:txBody>
      </p:sp>
      <p:sp>
        <p:nvSpPr>
          <p:cNvPr id="3" name="Subtitle 2"/>
          <p:cNvSpPr>
            <a:spLocks noGrp="1"/>
          </p:cNvSpPr>
          <p:nvPr>
            <p:ph type="subTitle" idx="1"/>
          </p:nvPr>
        </p:nvSpPr>
        <p:spPr>
          <a:xfrm>
            <a:off x="2051720" y="2492896"/>
            <a:ext cx="6400800" cy="1752600"/>
          </a:xfrm>
        </p:spPr>
        <p:txBody>
          <a:bodyPr/>
          <a:lstStyle/>
          <a:p>
            <a:pPr algn="r"/>
            <a:r>
              <a:rPr lang="ar-EG" b="1" dirty="0" smtClean="0"/>
              <a:t>1- تلف كيميائي</a:t>
            </a:r>
          </a:p>
          <a:p>
            <a:pPr algn="r"/>
            <a:r>
              <a:rPr lang="ar-EG" b="1" dirty="0" smtClean="0"/>
              <a:t>2- تلف فزيائي</a:t>
            </a:r>
          </a:p>
        </p:txBody>
      </p:sp>
    </p:spTree>
    <p:extLst>
      <p:ext uri="{BB962C8B-B14F-4D97-AF65-F5344CB8AC3E}">
        <p14:creationId xmlns:p14="http://schemas.microsoft.com/office/powerpoint/2010/main" val="1345361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26145"/>
          <a:stretch/>
        </p:blipFill>
        <p:spPr bwMode="auto">
          <a:xfrm>
            <a:off x="200025" y="764704"/>
            <a:ext cx="8743950" cy="3888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2751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908720"/>
            <a:ext cx="7991475" cy="2352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6817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ar-EG" dirty="0" smtClean="0"/>
              <a:t>امثلة على املاح </a:t>
            </a:r>
            <a:r>
              <a:rPr lang="ar-EG" dirty="0" err="1" smtClean="0"/>
              <a:t>الكلوريدات</a:t>
            </a:r>
            <a:endParaRPr lang="ar-EG"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698" y="836712"/>
            <a:ext cx="7991475" cy="2352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53565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ar-EG"/>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171" y="404664"/>
            <a:ext cx="7848600" cy="3219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68188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37771" y="4394200"/>
            <a:ext cx="6400800" cy="1752600"/>
          </a:xfrm>
        </p:spPr>
        <p:txBody>
          <a:bodyPr/>
          <a:lstStyle/>
          <a:p>
            <a:endParaRPr lang="ar-EG"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222" y="332656"/>
            <a:ext cx="8524345" cy="3528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32353163"/>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18</Words>
  <Application>Microsoft Office PowerPoint</Application>
  <PresentationFormat>On-screen Show (4:3)</PresentationFormat>
  <Paragraphs>7</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سمة Office</vt:lpstr>
      <vt:lpstr>عوامل تلف الصور الجدارية</vt:lpstr>
      <vt:lpstr>PowerPoint Presentation</vt:lpstr>
      <vt:lpstr>  طلابى الأعزاء استعينوا بالله وبهذه الشرائح القليلة وبالكتاب بداً من صفحة 25 (الكتاب بمركز الكتاب) فى فهم ضور الاملاح فى تلف الصور الجارية.....حيث اننى لم اتمكن من شرح صوتى ..وان شاء الله المحاضرة التالية سوف تكون صوت وصورة ...حيث ان رفع المحاضرة كان على عجل جدا جدا</vt:lpstr>
      <vt:lpstr>سادساً: الاملاح</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عوامل تلف الصور الجدارية</dc:title>
  <dc:creator>yousri.salem.arch</dc:creator>
  <cp:lastModifiedBy>yousri.salem.arch</cp:lastModifiedBy>
  <cp:revision>6</cp:revision>
  <dcterms:created xsi:type="dcterms:W3CDTF">2020-03-16T16:20:44Z</dcterms:created>
  <dcterms:modified xsi:type="dcterms:W3CDTF">2020-03-17T10:22:08Z</dcterms:modified>
</cp:coreProperties>
</file>