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6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9" r:id="rId3"/>
    <p:sldId id="260" r:id="rId4"/>
    <p:sldId id="288" r:id="rId5"/>
    <p:sldId id="320" r:id="rId6"/>
    <p:sldId id="261" r:id="rId7"/>
    <p:sldId id="262" r:id="rId8"/>
    <p:sldId id="263" r:id="rId9"/>
    <p:sldId id="264" r:id="rId10"/>
    <p:sldId id="265" r:id="rId11"/>
    <p:sldId id="289" r:id="rId12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412" autoAdjust="0"/>
    <p:restoredTop sz="94624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C72786F-5405-41FB-BC77-48F425CC0006}" type="datetimeFigureOut">
              <a:rPr lang="ar-EG" smtClean="0"/>
              <a:pPr/>
              <a:t>25/07/1441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EG" smtClean="0"/>
              <a:t>1</a:t>
            </a:r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1F83397-45B6-4B1A-A37B-BBFF14DD453A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8597089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B7B9D2E-B9AD-47C6-ABA6-E854FD9E2D9B}" type="datetimeFigureOut">
              <a:rPr lang="ar-EG" smtClean="0"/>
              <a:pPr/>
              <a:t>25/07/1441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EG" smtClean="0"/>
              <a:t>1</a:t>
            </a: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60B9C6E-C25E-4444-8BFF-2DFEF56D0504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7283674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FEAA-6B8E-404F-9BC0-F15475279336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87D4-AC90-4896-867F-2068D52991FD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49D-6919-4081-96FA-9C73F41067B7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DC33F9-1ACD-4203-8E5A-A614D011C87D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DC9CE-D5DC-48C9-A882-AB2AF6788C53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0F7F3-EFA6-4883-8A6B-B3C8546B4C80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4823-9C0C-47D4-B0B4-C27A7C006CEC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DB57-F653-406F-9460-593866098533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69-A198-4DC2-96FF-63D8E2C06AB1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5482BB4-3B35-4960-AEEB-21394C771D83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4A4C-1324-4E87-A521-5E30D3AD23B7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E0E916F-FA5A-4314-8AD8-EE1C64B6D22C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ar-EG" smtClean="0"/>
              <a:t>1</a:t>
            </a:r>
            <a:endParaRPr lang="ar-EG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dt="0"/>
  <p:txStyles>
    <p:titleStyle>
      <a:lvl1pPr algn="l" rtl="1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r" rtl="1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5857916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buNone/>
            </a:pPr>
            <a:endParaRPr lang="ar-SA" sz="3200" b="1" dirty="0" smtClean="0">
              <a:solidFill>
                <a:srgbClr val="FFFF00"/>
              </a:solidFill>
              <a:cs typeface="AL-Battar" pitchFamily="2" charset="-78"/>
            </a:endParaRPr>
          </a:p>
          <a:p>
            <a:pPr algn="ctr">
              <a:lnSpc>
                <a:spcPct val="150000"/>
              </a:lnSpc>
              <a:buNone/>
            </a:pPr>
            <a:r>
              <a:rPr lang="ar-SA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بسم الله الرحمن الرحيم</a:t>
            </a:r>
          </a:p>
          <a:p>
            <a:pPr algn="ctr">
              <a:lnSpc>
                <a:spcPct val="150000"/>
              </a:lnSpc>
              <a:buNone/>
            </a:pP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{</a:t>
            </a:r>
            <a:r>
              <a:rPr lang="ar-SA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رب اشرح لي صدري * ويسر لي أمري * واحلل عقدة من لساني * يفقهوا قولي</a:t>
            </a: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}</a:t>
            </a:r>
          </a:p>
          <a:p>
            <a:pPr algn="ctr">
              <a:lnSpc>
                <a:spcPct val="150000"/>
              </a:lnSpc>
              <a:buNone/>
            </a:pP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صدق الله العظيم</a:t>
            </a:r>
            <a:endParaRPr lang="ar-SA" sz="4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ar-EG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9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58579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ar-EG" sz="32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صورة (7)</a:t>
            </a:r>
            <a:endParaRPr lang="ar-EG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window7\Desktop\صورة0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66344"/>
            <a:ext cx="6398480" cy="479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96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7158" y="500042"/>
            <a:ext cx="8501122" cy="60007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ar-EG" sz="32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صورة (8)</a:t>
            </a:r>
          </a:p>
        </p:txBody>
      </p:sp>
      <p:pic>
        <p:nvPicPr>
          <p:cNvPr id="8194" name="Picture 2" descr="C:\Users\window7\Desktop\SAM_0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6156176" cy="4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04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585791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endParaRPr lang="ar-SA" sz="13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ar-EG" sz="48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سكشن عملي (1) </a:t>
            </a: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مادة</a:t>
            </a:r>
          </a:p>
          <a:p>
            <a:pPr algn="ctr">
              <a:lnSpc>
                <a:spcPct val="150000"/>
              </a:lnSpc>
              <a:buNone/>
            </a:pP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علاج وصيانة المباني الحجرية الأثرية</a:t>
            </a:r>
          </a:p>
          <a:p>
            <a:pPr algn="ctr">
              <a:lnSpc>
                <a:spcPct val="150000"/>
              </a:lnSpc>
              <a:buNone/>
            </a:pP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الفرقة الثانية – ترميم الآثار </a:t>
            </a:r>
            <a:endParaRPr lang="ar-EG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0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585791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endParaRPr lang="ar-EG" sz="1000" b="1" u="sng" dirty="0" smtClean="0">
              <a:solidFill>
                <a:srgbClr val="FFFF00"/>
              </a:solidFill>
              <a:cs typeface="AL-Battar" pitchFamily="2" charset="-78"/>
            </a:endParaRPr>
          </a:p>
          <a:p>
            <a:pPr algn="ctr">
              <a:lnSpc>
                <a:spcPct val="150000"/>
              </a:lnSpc>
              <a:buNone/>
            </a:pPr>
            <a:r>
              <a:rPr lang="ar-EG" sz="36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من خلال الصور التالية التي توضح بعض مظاهر التلف المختلفة التي تظهر الأحجار الأثرية المكونة للمباني الحجرية الأثرية</a:t>
            </a:r>
          </a:p>
          <a:p>
            <a:pPr algn="ctr">
              <a:lnSpc>
                <a:spcPct val="150000"/>
              </a:lnSpc>
              <a:buNone/>
            </a:pPr>
            <a:r>
              <a:rPr lang="ar-EG" sz="36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والتي تؤثر في النهاية علي المبني الأثري وبنيته وتسبب انهيار أجزاء منه وتدميره</a:t>
            </a:r>
          </a:p>
          <a:p>
            <a:pPr algn="ctr">
              <a:lnSpc>
                <a:spcPct val="150000"/>
              </a:lnSpc>
              <a:buNone/>
            </a:pPr>
            <a:r>
              <a:rPr lang="ar-EG" sz="48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36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231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596" y="500042"/>
            <a:ext cx="8215370" cy="5857916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ar-EG" sz="48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صورة (1)</a:t>
            </a:r>
            <a:endParaRPr lang="ar-EG" sz="36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window7\Desktop\صورة04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85" y="404664"/>
            <a:ext cx="5486379" cy="411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08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7158" y="285728"/>
            <a:ext cx="8329642" cy="614366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ar-EG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ar-EG" sz="4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صورة (2)</a:t>
            </a:r>
            <a:endParaRPr lang="ar-EG" sz="33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window7\Desktop\241120116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228184" cy="46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25"/>
    </mc:Choice>
    <mc:Fallback>
      <p:transition spd="slow" advTm="18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5857916"/>
          </a:xfrm>
        </p:spPr>
        <p:txBody>
          <a:bodyPr>
            <a:normAutofit/>
          </a:bodyPr>
          <a:lstStyle/>
          <a:p>
            <a:pPr>
              <a:buNone/>
            </a:pPr>
            <a:endParaRPr lang="ar-EG" sz="3200" b="1" dirty="0" smtClean="0">
              <a:solidFill>
                <a:srgbClr val="FFFF00"/>
              </a:solidFill>
              <a:cs typeface="AL-Battar" pitchFamily="2" charset="-78"/>
            </a:endParaRPr>
          </a:p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ar-EG" sz="48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صورة (3)</a:t>
            </a:r>
            <a:endParaRPr lang="en-US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window7\Desktop\SAM_04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365187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4485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60007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ar-EG" sz="32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صورة (4)</a:t>
            </a:r>
            <a:endParaRPr lang="ar-EG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window7\Desktop\24112011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6516216" cy="48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562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58579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ar-EG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ar-EG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صورة (5)</a:t>
            </a:r>
          </a:p>
        </p:txBody>
      </p:sp>
      <p:pic>
        <p:nvPicPr>
          <p:cNvPr id="5122" name="Picture 2" descr="C:\Users\window7\Desktop\241120116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516216" cy="48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516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58579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ar-EG" sz="32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ar-EG" sz="32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صورة (6)</a:t>
            </a:r>
            <a:endParaRPr lang="ar-EG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window7\Desktop\241120117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2"/>
          <a:stretch/>
        </p:blipFill>
        <p:spPr bwMode="auto">
          <a:xfrm>
            <a:off x="2123728" y="908720"/>
            <a:ext cx="507605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78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1168</TotalTime>
  <Words>105</Words>
  <Application>Microsoft Office PowerPoint</Application>
  <PresentationFormat>On-screen Show (4:3)</PresentationFormat>
  <Paragraphs>69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KiNg pRo 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Magdy Mohamed Zahyan</dc:creator>
  <cp:lastModifiedBy>window7</cp:lastModifiedBy>
  <cp:revision>129</cp:revision>
  <dcterms:created xsi:type="dcterms:W3CDTF">2014-11-08T09:56:36Z</dcterms:created>
  <dcterms:modified xsi:type="dcterms:W3CDTF">2020-03-19T14:37:30Z</dcterms:modified>
</cp:coreProperties>
</file>