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5" r:id="rId10"/>
    <p:sldId id="272" r:id="rId11"/>
    <p:sldId id="266" r:id="rId12"/>
    <p:sldId id="270" r:id="rId13"/>
    <p:sldId id="271" r:id="rId14"/>
    <p:sldId id="269" r:id="rId15"/>
    <p:sldId id="267" r:id="rId16"/>
    <p:sldId id="273" r:id="rId17"/>
    <p:sldId id="274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25/07/1441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25/07/1441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25/07/1441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25/07/1441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r.wikipedia.org/wiki/%D9%81%D8%A3%D8%B1_%D8%A7%D9%84%D9%85%D9%86%D8%A7%D8%B2%D9%84" TargetMode="External"/><Relationship Id="rId3" Type="http://schemas.openxmlformats.org/officeDocument/2006/relationships/hyperlink" Target="https://ar.wikipedia.org/wiki/%D8%AD%D9%8A%D9%88%D8%A7%D9%86%D8%A7%D8%AA" TargetMode="External"/><Relationship Id="rId7" Type="http://schemas.openxmlformats.org/officeDocument/2006/relationships/hyperlink" Target="https://ar.wikipedia.org/wiki/%D9%82%D9%88%D8%A7%D8%B1%D8%B6" TargetMode="External"/><Relationship Id="rId2" Type="http://schemas.openxmlformats.org/officeDocument/2006/relationships/hyperlink" Target="https://ar.wikipedia.org/wiki/%D8%AC%D9%86%D8%B3_(%D8%AA%D8%B5%D9%86%D9%8A%D9%81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.wikipedia.org/wiki/%D8%B1%D8%AA%D8%A8%D8%A9_(%D8%AA%D8%B5%D9%86%D9%8A%D9%81)" TargetMode="External"/><Relationship Id="rId5" Type="http://schemas.openxmlformats.org/officeDocument/2006/relationships/hyperlink" Target="https://ar.wikipedia.org/wiki/%D9%81%D8%A3%D8%B1%D9%8A%D8%A9" TargetMode="External"/><Relationship Id="rId4" Type="http://schemas.openxmlformats.org/officeDocument/2006/relationships/hyperlink" Target="https://ar.wikipedia.org/wiki/%D9%81%D8%B5%D9%8A%D9%84%D8%A9_(%D8%AA%D8%B5%D9%86%D9%8A%D9%81)" TargetMode="External"/><Relationship Id="rId9" Type="http://schemas.openxmlformats.org/officeDocument/2006/relationships/hyperlink" Target="https://ar.wikipedia.org/wiki/%D9%81%D8%B1%D9%8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r.wikipedia.org/wiki/%D8%AA%D8%B3%D9%85%D9%8A%D8%A9_%D8%AB%D9%86%D8%A7%D8%A6%D9%8A%D8%A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8%AB%D8%AF%D9%8A%D9%8A%D8%A7%D8%AA" TargetMode="External"/><Relationship Id="rId7" Type="http://schemas.openxmlformats.org/officeDocument/2006/relationships/hyperlink" Target="https://ar.wikipedia.org/wiki/%D8%AA%D8%AF%D8%AC%D9%8A%D9%86" TargetMode="External"/><Relationship Id="rId2" Type="http://schemas.openxmlformats.org/officeDocument/2006/relationships/hyperlink" Target="https://ar.wikipedia.org/wiki/%D8%AD%D9%8A%D9%88%D8%A7%D9%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.wikipedia.org/wiki/%D8%A7%D9%84%D9%84%D9%88%D8%A7%D8%AD%D9%85" TargetMode="External"/><Relationship Id="rId5" Type="http://schemas.openxmlformats.org/officeDocument/2006/relationships/hyperlink" Target="https://ar.wikipedia.org/wiki/%D8%A7%D9%84%D9%83%D9%84%D8%A8%D9%8A%D8%A7%D8%AA" TargetMode="External"/><Relationship Id="rId4" Type="http://schemas.openxmlformats.org/officeDocument/2006/relationships/hyperlink" Target="https://ar.wikipedia.org/wiki/%D9%81%D8%B5%D9%8A%D9%84%D8%A9_(%D8%AA%D8%B5%D9%86%D9%8A%D9%81)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r.wikipedia.org/wiki/%D9%83%D9%84%D8%A8#cite_note-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8%AD%D9%8A%D9%88%D8%A7%D9%86" TargetMode="External"/><Relationship Id="rId2" Type="http://schemas.openxmlformats.org/officeDocument/2006/relationships/hyperlink" Target="https://ar.wikipedia.org/wiki/%D8%AD%D9%82%D9%8A%D9%82%D9%8A%D8%A7%D8%AA_%D8%A7%D9%84%D9%86%D9%88%D9%8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تأثير الحيوانات على المواد الاثرية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3284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الفئران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ar-SA" dirty="0">
                <a:hlinkClick r:id="rId2" tooltip="جنس (تصنيف)"/>
              </a:rPr>
              <a:t>جنس</a:t>
            </a:r>
            <a:r>
              <a:rPr lang="ar-SA" dirty="0"/>
              <a:t> من </a:t>
            </a:r>
            <a:r>
              <a:rPr lang="ar-SA" dirty="0">
                <a:hlinkClick r:id="rId3" tooltip="حيوانات"/>
              </a:rPr>
              <a:t>الحيوانات</a:t>
            </a:r>
            <a:r>
              <a:rPr lang="ar-SA" dirty="0"/>
              <a:t> يتبع </a:t>
            </a:r>
            <a:r>
              <a:rPr lang="ar-SA" dirty="0">
                <a:hlinkClick r:id="rId4" tooltip="فصيلة (تصنيف)"/>
              </a:rPr>
              <a:t>الفصيلة</a:t>
            </a:r>
            <a:r>
              <a:rPr lang="ar-SA" dirty="0"/>
              <a:t> </a:t>
            </a:r>
            <a:r>
              <a:rPr lang="ar-SA" dirty="0" err="1">
                <a:hlinkClick r:id="rId5" tooltip="فأرية"/>
              </a:rPr>
              <a:t>الفأرية</a:t>
            </a:r>
            <a:r>
              <a:rPr lang="ar-SA" dirty="0"/>
              <a:t> من </a:t>
            </a:r>
            <a:r>
              <a:rPr lang="ar-SA" dirty="0">
                <a:hlinkClick r:id="rId6" tooltip="رتبة (تصنيف)"/>
              </a:rPr>
              <a:t>رتبة</a:t>
            </a:r>
            <a:r>
              <a:rPr lang="ar-SA" dirty="0"/>
              <a:t> </a:t>
            </a:r>
            <a:r>
              <a:rPr lang="ar-SA" dirty="0" smtClean="0">
                <a:hlinkClick r:id="rId7" tooltip="قوارض"/>
              </a:rPr>
              <a:t>القوارض</a:t>
            </a:r>
            <a:r>
              <a:rPr lang="ar-SA" dirty="0"/>
              <a:t> النوع الشائع له في العالم هو </a:t>
            </a:r>
            <a:r>
              <a:rPr lang="ar-SA" dirty="0">
                <a:hlinkClick r:id="rId8" tooltip="فأر المنازل"/>
              </a:rPr>
              <a:t>فأر المنازل</a:t>
            </a:r>
            <a:r>
              <a:rPr lang="ar-SA" dirty="0"/>
              <a:t>. الفئران بكل أنواعها تنحو للعيش بالقرب من بيئة البشر. تبلغ أطوال معظم </a:t>
            </a:r>
            <a:r>
              <a:rPr lang="ar-SA" dirty="0" smtClean="0"/>
              <a:t>الفئران </a:t>
            </a:r>
            <a:r>
              <a:rPr lang="ar-SA" dirty="0"/>
              <a:t>حتى 9 سم. جسمها مغطى </a:t>
            </a:r>
            <a:r>
              <a:rPr lang="ar-SA" dirty="0">
                <a:hlinkClick r:id="rId9" tooltip="فرو"/>
              </a:rPr>
              <a:t>بالفرو</a:t>
            </a:r>
            <a:r>
              <a:rPr lang="ar-SA" dirty="0"/>
              <a:t> عدا الذيل</a:t>
            </a:r>
            <a:r>
              <a:rPr lang="ar-SA" dirty="0" smtClean="0"/>
              <a:t>،</a:t>
            </a:r>
          </a:p>
          <a:p>
            <a:pPr algn="just"/>
            <a:r>
              <a:rPr lang="ar-SA" b="1" dirty="0"/>
              <a:t>مدة </a:t>
            </a:r>
            <a:r>
              <a:rPr lang="ar-SA" b="1" dirty="0" err="1"/>
              <a:t>الحمل</a:t>
            </a:r>
            <a:r>
              <a:rPr lang="ar-SA" dirty="0" err="1"/>
              <a:t>الصحيحة</a:t>
            </a:r>
            <a:r>
              <a:rPr lang="ar-SA" dirty="0"/>
              <a:t> لـ أنثى </a:t>
            </a:r>
            <a:r>
              <a:rPr lang="ar-SA" b="1" dirty="0"/>
              <a:t>الفأر</a:t>
            </a:r>
            <a:r>
              <a:rPr lang="ar-SA" dirty="0"/>
              <a:t> 21 </a:t>
            </a:r>
            <a:r>
              <a:rPr lang="ar-SA" dirty="0" smtClean="0"/>
              <a:t>يوما.</a:t>
            </a:r>
          </a:p>
          <a:p>
            <a:pPr algn="just"/>
            <a:r>
              <a:rPr lang="ar-SA" dirty="0" smtClean="0"/>
              <a:t>تلد </a:t>
            </a:r>
            <a:r>
              <a:rPr lang="ar-SA" dirty="0"/>
              <a:t>ما يقارب 40-60 في العام وتتكاثر على مدار </a:t>
            </a:r>
            <a:r>
              <a:rPr lang="ar-SA" dirty="0" smtClean="0"/>
              <a:t>السنة.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8245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الفئران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8874314" cy="501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59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 descr="E:\departement file\رابعة ترميم\4 cons\التلف العضوى\0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32656"/>
            <a:ext cx="80264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27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9" name="Picture 3" descr="E:\departement file\رابعة ترميم\4 cons\التلف العضوى\2-pacificrat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60395" cy="604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001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الفئران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 descr="E:\departement file\رابعة ترميم\4 cons\التلف العضوى\التخلص_من_الفئران_المنزلي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" y="2432298"/>
            <a:ext cx="9049047" cy="430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44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E:\departement file\رابعة ترميم\4 cons\التلف العضوى\Ratpacalys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59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934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الخفاش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SA" sz="2800" b="1" dirty="0" err="1" smtClean="0"/>
              <a:t>الـُخفاشيّات</a:t>
            </a:r>
            <a:r>
              <a:rPr lang="ar-SA" sz="2800" dirty="0"/>
              <a:t> (</a:t>
            </a:r>
            <a:r>
              <a:rPr lang="ar-SA" sz="2800" dirty="0">
                <a:hlinkClick r:id="rId2" tooltip="تسمية ثنائية"/>
              </a:rPr>
              <a:t>الاسم العلمي</a:t>
            </a:r>
            <a:r>
              <a:rPr lang="ar-SA" sz="2800" dirty="0"/>
              <a:t>: </a:t>
            </a:r>
            <a:r>
              <a:rPr lang="en-US" sz="2800" dirty="0" err="1"/>
              <a:t>Chiroptera</a:t>
            </a:r>
            <a:r>
              <a:rPr lang="en-US" sz="2800" dirty="0"/>
              <a:t>) </a:t>
            </a:r>
            <a:r>
              <a:rPr lang="ar-SA" sz="2800" dirty="0"/>
              <a:t>ومفردها </a:t>
            </a:r>
            <a:r>
              <a:rPr lang="ar-SA" sz="2800" b="1" dirty="0"/>
              <a:t>الخفاش</a:t>
            </a:r>
            <a:r>
              <a:rPr lang="ar-SA" sz="2800" dirty="0"/>
              <a:t> أو </a:t>
            </a:r>
            <a:r>
              <a:rPr lang="ar-SA" sz="2800" b="1" dirty="0" err="1"/>
              <a:t>الخفدود</a:t>
            </a:r>
            <a:r>
              <a:rPr lang="ar-SA" sz="2800" dirty="0"/>
              <a:t> أو </a:t>
            </a:r>
            <a:r>
              <a:rPr lang="ar-SA" sz="2800" b="1" dirty="0" err="1"/>
              <a:t>الخنفوش</a:t>
            </a:r>
            <a:r>
              <a:rPr lang="ar-SA" sz="2800" dirty="0"/>
              <a:t> أو </a:t>
            </a:r>
            <a:r>
              <a:rPr lang="ar-SA" sz="2800" b="1" dirty="0"/>
              <a:t>الوطواط</a:t>
            </a:r>
            <a:r>
              <a:rPr lang="ar-SA" sz="2800" dirty="0"/>
              <a:t> هو الحيوان </a:t>
            </a:r>
            <a:r>
              <a:rPr lang="ar-SA" sz="2800" dirty="0" err="1"/>
              <a:t>الثديي</a:t>
            </a:r>
            <a:r>
              <a:rPr lang="ar-SA" sz="2800" dirty="0"/>
              <a:t> الوحيد الذي </a:t>
            </a:r>
            <a:r>
              <a:rPr lang="ar-SA" sz="2800" dirty="0" smtClean="0"/>
              <a:t>يستطيع الطيران.</a:t>
            </a:r>
          </a:p>
          <a:p>
            <a:pPr algn="just"/>
            <a:r>
              <a:rPr lang="ar-SA" sz="2800" dirty="0"/>
              <a:t>وفترة حمل الخفاش تتراوح ما بين 40 يوم و8 شهور</a:t>
            </a:r>
            <a:r>
              <a:rPr lang="ar-SA" sz="2800" dirty="0" smtClean="0"/>
              <a:t>.</a:t>
            </a:r>
          </a:p>
          <a:p>
            <a:pPr algn="just"/>
            <a:r>
              <a:rPr lang="ar-SA" sz="2800" dirty="0" smtClean="0"/>
              <a:t>معظمها </a:t>
            </a:r>
            <a:r>
              <a:rPr lang="ar-SA" sz="2800" dirty="0"/>
              <a:t>تلد واحد مرة سنويا والبعض يلد توأما</a:t>
            </a:r>
          </a:p>
        </p:txBody>
      </p:sp>
    </p:spTree>
    <p:extLst>
      <p:ext uri="{BB962C8B-B14F-4D97-AF65-F5344CB8AC3E}">
        <p14:creationId xmlns:p14="http://schemas.microsoft.com/office/powerpoint/2010/main" val="452080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 descr="E:\departement file\رابعة ترميم\4 cons\التلف العضوى\1537371842_150_40806_cd1ee1383cba6f993a7bdca48ace850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45" y="980728"/>
            <a:ext cx="864595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اهم انواع الحيوانات المؤثرة على الاثار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SA" dirty="0" smtClean="0"/>
              <a:t>الكلاب</a:t>
            </a:r>
          </a:p>
          <a:p>
            <a:pPr algn="just"/>
            <a:r>
              <a:rPr lang="ar-SA" dirty="0">
                <a:hlinkClick r:id="rId2" tooltip="حيوان"/>
              </a:rPr>
              <a:t>حيوان</a:t>
            </a:r>
            <a:r>
              <a:rPr lang="ar-SA" dirty="0"/>
              <a:t> من </a:t>
            </a:r>
            <a:r>
              <a:rPr lang="ar-SA" dirty="0">
                <a:hlinkClick r:id="rId3" tooltip="ثدييات"/>
              </a:rPr>
              <a:t>الثدييات</a:t>
            </a:r>
            <a:r>
              <a:rPr lang="ar-SA" dirty="0"/>
              <a:t> من </a:t>
            </a:r>
            <a:r>
              <a:rPr lang="ar-SA" dirty="0">
                <a:hlinkClick r:id="rId4" tooltip="فصيلة (تصنيف)"/>
              </a:rPr>
              <a:t>فصيلة</a:t>
            </a:r>
            <a:r>
              <a:rPr lang="ar-SA" dirty="0"/>
              <a:t> </a:t>
            </a:r>
            <a:r>
              <a:rPr lang="ar-SA" dirty="0" err="1">
                <a:hlinkClick r:id="rId5" tooltip="الكلبيات"/>
              </a:rPr>
              <a:t>الكلبيات</a:t>
            </a:r>
            <a:r>
              <a:rPr lang="ar-SA" dirty="0"/>
              <a:t> من </a:t>
            </a:r>
            <a:r>
              <a:rPr lang="ar-SA" dirty="0">
                <a:hlinkClick r:id="rId6" tooltip="اللواحم"/>
              </a:rPr>
              <a:t>اللواحم</a:t>
            </a:r>
            <a:r>
              <a:rPr lang="ar-SA" dirty="0" smtClean="0"/>
              <a:t>.</a:t>
            </a:r>
          </a:p>
          <a:p>
            <a:pPr algn="just"/>
            <a:r>
              <a:rPr lang="ar-SA" dirty="0"/>
              <a:t> </a:t>
            </a:r>
            <a:r>
              <a:rPr lang="ar-SA" dirty="0">
                <a:hlinkClick r:id="rId7" tooltip="تدجين"/>
              </a:rPr>
              <a:t>دجن</a:t>
            </a:r>
            <a:r>
              <a:rPr lang="ar-SA" dirty="0"/>
              <a:t> هذا الحيوان واستأنس قبل 14000 إلى 150000 سنة. عادة ما يتم وصف هذا الحيوان بالوفاء، ويطلق عليه لقب "</a:t>
            </a:r>
            <a:r>
              <a:rPr lang="ar-SA" b="1" dirty="0">
                <a:solidFill>
                  <a:srgbClr val="FF0000"/>
                </a:solidFill>
              </a:rPr>
              <a:t>أفضل صديق للإنسان</a:t>
            </a:r>
            <a:r>
              <a:rPr lang="ar-SA" dirty="0"/>
              <a:t>" ذلك لمقدرته العالية على تذكر صاحبه ولو بعد انقطاع طويل عن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273097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التكاثر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ar-SA" dirty="0"/>
              <a:t>وتتراوح مدة الحمل في الكلاب من 56 إلى 72 يوماً،</a:t>
            </a:r>
            <a:r>
              <a:rPr lang="ar-SA" baseline="30000" dirty="0">
                <a:hlinkClick r:id="rId2"/>
              </a:rPr>
              <a:t>[5]</a:t>
            </a:r>
            <a:r>
              <a:rPr lang="ar-SA" dirty="0"/>
              <a:t> بمتوسط 62 يوماً. يرجع سبب الاختلاف والتراوح في المدة إلى عدة عوامل كالمناخ والتغذية والنوع.</a:t>
            </a:r>
          </a:p>
        </p:txBody>
      </p:sp>
    </p:spTree>
    <p:extLst>
      <p:ext uri="{BB962C8B-B14F-4D97-AF65-F5344CB8AC3E}">
        <p14:creationId xmlns:p14="http://schemas.microsoft.com/office/powerpoint/2010/main" val="404643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 smtClean="0"/>
              <a:t>تاثيرها</a:t>
            </a:r>
            <a:r>
              <a:rPr lang="ar-SA" dirty="0" smtClean="0"/>
              <a:t> على الاثار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E:\departement file\رابعة ترميم\4 cons\التلف العضوى\gettyimages-1125651212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0" y="404664"/>
            <a:ext cx="885473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04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E:\departement file\رابعة ترميم\4 cons\التلف العضوى\egyption-dogsjpg-77e079517b469c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0558"/>
            <a:ext cx="8964488" cy="647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89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E:\departement file\رابعة ترميم\4 cons\التلف العضوى\Dyi3i8DX0AEh1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6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99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E:\departement file\رابعة ترميم\4 cons\التلف العضوى\5936219679_9b8e42410a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8619"/>
            <a:ext cx="8997035" cy="600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00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الثعالب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3356992"/>
            <a:ext cx="8229600" cy="4525963"/>
          </a:xfrm>
        </p:spPr>
        <p:txBody>
          <a:bodyPr/>
          <a:lstStyle/>
          <a:p>
            <a:pPr algn="just"/>
            <a:endParaRPr lang="ar-SA" dirty="0" smtClean="0"/>
          </a:p>
          <a:p>
            <a:pPr algn="just"/>
            <a:r>
              <a:rPr lang="ar-SA" dirty="0" smtClean="0"/>
              <a:t>فصائل </a:t>
            </a:r>
            <a:r>
              <a:rPr lang="ar-SA" dirty="0" err="1"/>
              <a:t>الكلبيّات</a:t>
            </a:r>
            <a:r>
              <a:rPr lang="ar-SA" dirty="0"/>
              <a:t> </a:t>
            </a:r>
            <a:r>
              <a:rPr lang="ar-SA" dirty="0" err="1"/>
              <a:t>القارتة</a:t>
            </a:r>
            <a:r>
              <a:rPr lang="ar-SA" dirty="0"/>
              <a:t> (أكلة للحوم والنبات) الصغيرة الحجم، والبالغ عددها 27 </a:t>
            </a:r>
            <a:r>
              <a:rPr lang="ar-SA" dirty="0" err="1"/>
              <a:t>نوعاً.يقصد</a:t>
            </a:r>
            <a:r>
              <a:rPr lang="ar-SA" dirty="0"/>
              <a:t> العامّة من كلمة ثعلب في العادة الثعلب </a:t>
            </a:r>
            <a:r>
              <a:rPr lang="ar-SA" dirty="0" smtClean="0"/>
              <a:t>الأحمر.</a:t>
            </a:r>
          </a:p>
          <a:p>
            <a:pPr algn="just"/>
            <a:r>
              <a:rPr lang="ar-SA" dirty="0"/>
              <a:t>عيش معظم الثعالب حوالي سنتين أو ثلاثة في البريّة، ولكنها قد تعمّر إلى 10 سنوات أو </a:t>
            </a:r>
            <a:r>
              <a:rPr lang="ar-SA" dirty="0" smtClean="0"/>
              <a:t>أكثر.</a:t>
            </a:r>
            <a:endParaRPr lang="ar-SA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580740"/>
              </p:ext>
            </p:extLst>
          </p:nvPr>
        </p:nvGraphicFramePr>
        <p:xfrm>
          <a:off x="6084168" y="1029018"/>
          <a:ext cx="2381250" cy="2834640"/>
        </p:xfrm>
        <a:graphic>
          <a:graphicData uri="http://schemas.openxmlformats.org/drawingml/2006/table">
            <a:tbl>
              <a:tblPr/>
              <a:tblGrid>
                <a:gridCol w="1190625"/>
                <a:gridCol w="1190625"/>
              </a:tblGrid>
              <a:tr h="0">
                <a:tc>
                  <a:txBody>
                    <a:bodyPr/>
                    <a:lstStyle/>
                    <a:p>
                      <a:r>
                        <a:rPr lang="ar-SA"/>
                        <a:t>نطاق: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u="none" strike="noStrike">
                          <a:solidFill>
                            <a:srgbClr val="0B0080"/>
                          </a:solidFill>
                          <a:effectLst/>
                          <a:hlinkClick r:id="rId2" tooltip="حقيقيات النوى"/>
                        </a:rPr>
                        <a:t>حقيقيات النوى</a:t>
                      </a:r>
                      <a:endParaRPr lang="ar-SA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ar-SA"/>
                        <a:t>المملكة: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u="none" strike="noStrike">
                          <a:solidFill>
                            <a:srgbClr val="0B0080"/>
                          </a:solidFill>
                          <a:effectLst/>
                          <a:hlinkClick r:id="rId3" tooltip="حيوان"/>
                        </a:rPr>
                        <a:t>الحيوانات</a:t>
                      </a:r>
                      <a:endParaRPr lang="ar-SA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ar-SA"/>
                        <a:t>الشعبة: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>
                          <a:effectLst/>
                        </a:rPr>
                        <a:t>الحبليات</a:t>
                      </a:r>
                      <a:endParaRPr lang="ar-SA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ar-SA"/>
                        <a:t>الطائفة: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>
                          <a:effectLst/>
                        </a:rPr>
                        <a:t>الثدييات</a:t>
                      </a:r>
                      <a:endParaRPr lang="ar-SA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ar-SA"/>
                        <a:t>الرتبة: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>
                          <a:effectLst/>
                        </a:rPr>
                        <a:t>آكلات اللحوم</a:t>
                      </a:r>
                      <a:endParaRPr lang="ar-SA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ar-SA"/>
                        <a:t>الفصيلة: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>
                          <a:effectLst/>
                        </a:rPr>
                        <a:t>الكلبيّات</a:t>
                      </a:r>
                      <a:endParaRPr lang="ar-SA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381375" y="2446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ar-SA" alt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SA" alt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58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E:\departement file\رابعة ترميم\4 cons\التلف العضوى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4890"/>
            <a:ext cx="4536504" cy="675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342717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100</Words>
  <Application>Microsoft Office PowerPoint</Application>
  <PresentationFormat>عرض على الشاشة (3:4)‏</PresentationFormat>
  <Paragraphs>35</Paragraphs>
  <Slides>17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سمة Office</vt:lpstr>
      <vt:lpstr>تأثير الحيوانات على المواد الاثرية</vt:lpstr>
      <vt:lpstr>اهم انواع الحيوانات المؤثرة على الاثار</vt:lpstr>
      <vt:lpstr>التكاثر</vt:lpstr>
      <vt:lpstr>تاثيرها على الاثار</vt:lpstr>
      <vt:lpstr>عرض تقديمي في PowerPoint</vt:lpstr>
      <vt:lpstr>عرض تقديمي في PowerPoint</vt:lpstr>
      <vt:lpstr>عرض تقديمي في PowerPoint</vt:lpstr>
      <vt:lpstr>الثعالب</vt:lpstr>
      <vt:lpstr>عرض تقديمي في PowerPoint</vt:lpstr>
      <vt:lpstr>الفئران</vt:lpstr>
      <vt:lpstr>الفئران</vt:lpstr>
      <vt:lpstr>عرض تقديمي في PowerPoint</vt:lpstr>
      <vt:lpstr>عرض تقديمي في PowerPoint</vt:lpstr>
      <vt:lpstr>الفئران</vt:lpstr>
      <vt:lpstr>عرض تقديمي في PowerPoint</vt:lpstr>
      <vt:lpstr>الخفاش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تأثير الحيوانات على المواد الاثرية</dc:title>
  <dc:creator>goba</dc:creator>
  <cp:lastModifiedBy>mahgoub.arch</cp:lastModifiedBy>
  <cp:revision>9</cp:revision>
  <dcterms:created xsi:type="dcterms:W3CDTF">2019-03-20T08:32:42Z</dcterms:created>
  <dcterms:modified xsi:type="dcterms:W3CDTF">2020-03-19T08:09:56Z</dcterms:modified>
</cp:coreProperties>
</file>