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110BD1-A35C-4175-8024-DEB51D4086E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rtl="1"/>
          <a:endParaRPr lang="ar-EG"/>
        </a:p>
      </dgm:t>
    </dgm:pt>
    <dgm:pt modelId="{514277BB-5637-430D-9635-4C6F4929E803}">
      <dgm:prSet/>
      <dgm:spPr/>
      <dgm:t>
        <a:bodyPr/>
        <a:lstStyle/>
        <a:p>
          <a:pPr rtl="1"/>
          <a:r>
            <a:rPr lang="en-US" smtClean="0"/>
            <a:t>Landscape</a:t>
          </a:r>
          <a:r>
            <a:rPr lang="ar-EG" smtClean="0"/>
            <a:t> عملية تخطيط وتنسيق المكان المراد تجميلة بالنباتات بما يتضمنة من تقسيم المساحات واقامة منشات نباتية كالبرجولات والنافورات والتماثيل وكذلك زراعة وتوزيع النباتات </a:t>
          </a:r>
          <a:endParaRPr lang="ar-EG"/>
        </a:p>
      </dgm:t>
    </dgm:pt>
    <dgm:pt modelId="{5149817F-9FB4-4828-AC3E-1585B73FC724}" type="parTrans" cxnId="{D15381A6-9B7C-415C-A3D7-E2BFB19C8FE3}">
      <dgm:prSet/>
      <dgm:spPr/>
      <dgm:t>
        <a:bodyPr/>
        <a:lstStyle/>
        <a:p>
          <a:pPr rtl="1"/>
          <a:endParaRPr lang="ar-EG"/>
        </a:p>
      </dgm:t>
    </dgm:pt>
    <dgm:pt modelId="{1D4A9B1C-E42E-47C3-BE02-1F483D325721}" type="sibTrans" cxnId="{D15381A6-9B7C-415C-A3D7-E2BFB19C8FE3}">
      <dgm:prSet/>
      <dgm:spPr/>
      <dgm:t>
        <a:bodyPr/>
        <a:lstStyle/>
        <a:p>
          <a:pPr rtl="1"/>
          <a:endParaRPr lang="ar-EG"/>
        </a:p>
      </dgm:t>
    </dgm:pt>
    <dgm:pt modelId="{BEF08411-33C8-4224-A25F-0F1787C9D373}" type="pres">
      <dgm:prSet presAssocID="{E9110BD1-A35C-4175-8024-DEB51D4086E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151FF76A-6FA5-45F4-AA1F-77EC9BACE5C8}" type="pres">
      <dgm:prSet presAssocID="{514277BB-5637-430D-9635-4C6F4929E803}" presName="parentText" presStyleLbl="node1" presStyleIdx="0" presStyleCnt="1" custLinFactNeighborY="2977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D15381A6-9B7C-415C-A3D7-E2BFB19C8FE3}" srcId="{E9110BD1-A35C-4175-8024-DEB51D4086EC}" destId="{514277BB-5637-430D-9635-4C6F4929E803}" srcOrd="0" destOrd="0" parTransId="{5149817F-9FB4-4828-AC3E-1585B73FC724}" sibTransId="{1D4A9B1C-E42E-47C3-BE02-1F483D325721}"/>
    <dgm:cxn modelId="{0A99C6D0-E505-4A55-B01A-627FE84040D8}" type="presOf" srcId="{514277BB-5637-430D-9635-4C6F4929E803}" destId="{151FF76A-6FA5-45F4-AA1F-77EC9BACE5C8}" srcOrd="0" destOrd="0" presId="urn:microsoft.com/office/officeart/2005/8/layout/vList2"/>
    <dgm:cxn modelId="{85398046-3B1F-4E7A-824F-AA046E4BD3E1}" type="presOf" srcId="{E9110BD1-A35C-4175-8024-DEB51D4086EC}" destId="{BEF08411-33C8-4224-A25F-0F1787C9D373}" srcOrd="0" destOrd="0" presId="urn:microsoft.com/office/officeart/2005/8/layout/vList2"/>
    <dgm:cxn modelId="{FF0533B8-8AED-4B17-9920-0232046D8F9D}" type="presParOf" srcId="{BEF08411-33C8-4224-A25F-0F1787C9D373}" destId="{151FF76A-6FA5-45F4-AA1F-77EC9BACE5C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5FB6C65-39A2-463B-9DA7-C55DCE9AF838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79735CD2-DCA9-4827-82F8-3B8332B7F498}">
      <dgm:prSet/>
      <dgm:spPr/>
      <dgm:t>
        <a:bodyPr/>
        <a:lstStyle/>
        <a:p>
          <a:pPr rtl="1"/>
          <a:r>
            <a:rPr lang="ar-EG" dirty="0" smtClean="0"/>
            <a:t>1- تخضع لرغبة المالك </a:t>
          </a:r>
          <a:endParaRPr lang="ar-EG" dirty="0"/>
        </a:p>
      </dgm:t>
    </dgm:pt>
    <dgm:pt modelId="{B5A88DD0-EC10-434F-9546-BD6D539A37EA}" type="parTrans" cxnId="{C5023FCB-2A04-45D0-A6B1-4C177876E9AF}">
      <dgm:prSet/>
      <dgm:spPr/>
      <dgm:t>
        <a:bodyPr/>
        <a:lstStyle/>
        <a:p>
          <a:pPr rtl="1"/>
          <a:endParaRPr lang="ar-EG"/>
        </a:p>
      </dgm:t>
    </dgm:pt>
    <dgm:pt modelId="{BAA5DFC5-BF9C-4844-B21E-90E4F564EA09}" type="sibTrans" cxnId="{C5023FCB-2A04-45D0-A6B1-4C177876E9AF}">
      <dgm:prSet/>
      <dgm:spPr/>
      <dgm:t>
        <a:bodyPr/>
        <a:lstStyle/>
        <a:p>
          <a:pPr rtl="1"/>
          <a:endParaRPr lang="ar-EG"/>
        </a:p>
      </dgm:t>
    </dgm:pt>
    <dgm:pt modelId="{0EE4763A-9556-4E7A-9585-16173B995707}">
      <dgm:prSet/>
      <dgm:spPr/>
      <dgm:t>
        <a:bodyPr/>
        <a:lstStyle/>
        <a:p>
          <a:pPr rtl="1"/>
          <a:r>
            <a:rPr lang="ar-EG" smtClean="0"/>
            <a:t>2- توفير المكان </a:t>
          </a:r>
          <a:endParaRPr lang="ar-EG"/>
        </a:p>
      </dgm:t>
    </dgm:pt>
    <dgm:pt modelId="{6B2C5B4A-7EC5-4BFA-88BC-0A084FDEBFD6}" type="parTrans" cxnId="{E61DBC0C-A8F3-4D4D-A682-4F8DF95905B3}">
      <dgm:prSet/>
      <dgm:spPr/>
      <dgm:t>
        <a:bodyPr/>
        <a:lstStyle/>
        <a:p>
          <a:pPr rtl="1"/>
          <a:endParaRPr lang="ar-EG"/>
        </a:p>
      </dgm:t>
    </dgm:pt>
    <dgm:pt modelId="{C209B05F-E5AA-45F0-9E23-55B7570F44A7}" type="sibTrans" cxnId="{E61DBC0C-A8F3-4D4D-A682-4F8DF95905B3}">
      <dgm:prSet/>
      <dgm:spPr/>
      <dgm:t>
        <a:bodyPr/>
        <a:lstStyle/>
        <a:p>
          <a:pPr rtl="1"/>
          <a:endParaRPr lang="ar-EG"/>
        </a:p>
      </dgm:t>
    </dgm:pt>
    <dgm:pt modelId="{9B806E65-CD74-46C9-AB37-DB626AED2C8D}">
      <dgm:prSet/>
      <dgm:spPr/>
      <dgm:t>
        <a:bodyPr/>
        <a:lstStyle/>
        <a:p>
          <a:pPr rtl="1"/>
          <a:r>
            <a:rPr lang="ar-EG" smtClean="0"/>
            <a:t>3- زراعة اشجار للظل </a:t>
          </a:r>
          <a:endParaRPr lang="ar-EG"/>
        </a:p>
      </dgm:t>
    </dgm:pt>
    <dgm:pt modelId="{CB3ABC4D-C036-486B-B5EC-347F1CF1BAAE}" type="parTrans" cxnId="{5746A79E-D40F-4571-BA74-8A0E986246C1}">
      <dgm:prSet/>
      <dgm:spPr/>
      <dgm:t>
        <a:bodyPr/>
        <a:lstStyle/>
        <a:p>
          <a:pPr rtl="1"/>
          <a:endParaRPr lang="ar-EG"/>
        </a:p>
      </dgm:t>
    </dgm:pt>
    <dgm:pt modelId="{A28D9A99-8A1E-4304-B115-D6131E826084}" type="sibTrans" cxnId="{5746A79E-D40F-4571-BA74-8A0E986246C1}">
      <dgm:prSet/>
      <dgm:spPr/>
      <dgm:t>
        <a:bodyPr/>
        <a:lstStyle/>
        <a:p>
          <a:pPr rtl="1"/>
          <a:endParaRPr lang="ar-EG"/>
        </a:p>
      </dgm:t>
    </dgm:pt>
    <dgm:pt modelId="{5B909950-A017-4245-B6D2-BF9EB15F7009}">
      <dgm:prSet/>
      <dgm:spPr/>
      <dgm:t>
        <a:bodyPr/>
        <a:lstStyle/>
        <a:p>
          <a:pPr rtl="1"/>
          <a:r>
            <a:rPr lang="ar-EG" smtClean="0"/>
            <a:t>4-يجب تخيل الرسم النهائى </a:t>
          </a:r>
          <a:endParaRPr lang="ar-EG"/>
        </a:p>
      </dgm:t>
    </dgm:pt>
    <dgm:pt modelId="{627F6F26-D8EE-4957-81C4-BCE1BCAB3926}" type="parTrans" cxnId="{C4D7F8C9-2800-4F2F-8020-C6D233ABAA9E}">
      <dgm:prSet/>
      <dgm:spPr/>
      <dgm:t>
        <a:bodyPr/>
        <a:lstStyle/>
        <a:p>
          <a:pPr rtl="1"/>
          <a:endParaRPr lang="ar-EG"/>
        </a:p>
      </dgm:t>
    </dgm:pt>
    <dgm:pt modelId="{B1DC132D-57AE-4B2C-B67D-E1B24DC99480}" type="sibTrans" cxnId="{C4D7F8C9-2800-4F2F-8020-C6D233ABAA9E}">
      <dgm:prSet/>
      <dgm:spPr/>
      <dgm:t>
        <a:bodyPr/>
        <a:lstStyle/>
        <a:p>
          <a:pPr rtl="1"/>
          <a:endParaRPr lang="ar-EG"/>
        </a:p>
      </dgm:t>
    </dgm:pt>
    <dgm:pt modelId="{C7E4E127-728B-415F-9FB7-7B69C83C1B4F}">
      <dgm:prSet/>
      <dgm:spPr/>
      <dgm:t>
        <a:bodyPr/>
        <a:lstStyle/>
        <a:p>
          <a:pPr rtl="1"/>
          <a:r>
            <a:rPr lang="ar-EG" smtClean="0"/>
            <a:t>5- الاستفادة من ثوابت المكان </a:t>
          </a:r>
          <a:endParaRPr lang="ar-EG"/>
        </a:p>
      </dgm:t>
    </dgm:pt>
    <dgm:pt modelId="{F4622D79-5F85-49EC-80B8-0D04A8C303B0}" type="parTrans" cxnId="{2C728CDE-0666-4E6E-9821-BF5C12630539}">
      <dgm:prSet/>
      <dgm:spPr/>
      <dgm:t>
        <a:bodyPr/>
        <a:lstStyle/>
        <a:p>
          <a:pPr rtl="1"/>
          <a:endParaRPr lang="ar-EG"/>
        </a:p>
      </dgm:t>
    </dgm:pt>
    <dgm:pt modelId="{C6A39EDA-9902-4119-82DF-2AA9003DFC0A}" type="sibTrans" cxnId="{2C728CDE-0666-4E6E-9821-BF5C12630539}">
      <dgm:prSet/>
      <dgm:spPr/>
      <dgm:t>
        <a:bodyPr/>
        <a:lstStyle/>
        <a:p>
          <a:pPr rtl="1"/>
          <a:endParaRPr lang="ar-EG"/>
        </a:p>
      </dgm:t>
    </dgm:pt>
    <dgm:pt modelId="{CB59C866-92A8-49A1-BB39-5AC2018D1091}" type="pres">
      <dgm:prSet presAssocID="{55FB6C65-39A2-463B-9DA7-C55DCE9AF838}" presName="compositeShape" presStyleCnt="0">
        <dgm:presLayoutVars>
          <dgm:dir/>
          <dgm:resizeHandles/>
        </dgm:presLayoutVars>
      </dgm:prSet>
      <dgm:spPr/>
      <dgm:t>
        <a:bodyPr/>
        <a:lstStyle/>
        <a:p>
          <a:pPr rtl="1"/>
          <a:endParaRPr lang="ar-EG"/>
        </a:p>
      </dgm:t>
    </dgm:pt>
    <dgm:pt modelId="{C4922ED4-52E3-48C2-8FE3-0025DBC18696}" type="pres">
      <dgm:prSet presAssocID="{55FB6C65-39A2-463B-9DA7-C55DCE9AF838}" presName="pyramid" presStyleLbl="node1" presStyleIdx="0" presStyleCnt="1"/>
      <dgm:spPr/>
    </dgm:pt>
    <dgm:pt modelId="{830E8066-206E-4787-AEB9-0DAD8998EDD8}" type="pres">
      <dgm:prSet presAssocID="{55FB6C65-39A2-463B-9DA7-C55DCE9AF838}" presName="theList" presStyleCnt="0"/>
      <dgm:spPr/>
    </dgm:pt>
    <dgm:pt modelId="{E213BE1D-C56E-4127-96E7-A6F8E071C58F}" type="pres">
      <dgm:prSet presAssocID="{79735CD2-DCA9-4827-82F8-3B8332B7F498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EDB397B5-F8E8-4859-8538-991888890952}" type="pres">
      <dgm:prSet presAssocID="{79735CD2-DCA9-4827-82F8-3B8332B7F498}" presName="aSpace" presStyleCnt="0"/>
      <dgm:spPr/>
    </dgm:pt>
    <dgm:pt modelId="{27DE3762-CC7C-42C3-997F-BA3F934284DE}" type="pres">
      <dgm:prSet presAssocID="{0EE4763A-9556-4E7A-9585-16173B995707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CDC95FD9-05BF-4B88-83BE-81C49B620234}" type="pres">
      <dgm:prSet presAssocID="{0EE4763A-9556-4E7A-9585-16173B995707}" presName="aSpace" presStyleCnt="0"/>
      <dgm:spPr/>
    </dgm:pt>
    <dgm:pt modelId="{50436A65-35EA-4497-8FEC-EE3A1F92E4BC}" type="pres">
      <dgm:prSet presAssocID="{9B806E65-CD74-46C9-AB37-DB626AED2C8D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4BDBD772-B2B0-4574-8DAA-42FFF45D83A8}" type="pres">
      <dgm:prSet presAssocID="{9B806E65-CD74-46C9-AB37-DB626AED2C8D}" presName="aSpace" presStyleCnt="0"/>
      <dgm:spPr/>
    </dgm:pt>
    <dgm:pt modelId="{E7D430A2-5C98-4066-A5A8-487BCFD32985}" type="pres">
      <dgm:prSet presAssocID="{5B909950-A017-4245-B6D2-BF9EB15F7009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459592B0-CB15-4B4E-9D61-9BB789932F07}" type="pres">
      <dgm:prSet presAssocID="{5B909950-A017-4245-B6D2-BF9EB15F7009}" presName="aSpace" presStyleCnt="0"/>
      <dgm:spPr/>
    </dgm:pt>
    <dgm:pt modelId="{17E6E0F7-0470-41DF-A6E6-30485D8B4CE1}" type="pres">
      <dgm:prSet presAssocID="{C7E4E127-728B-415F-9FB7-7B69C83C1B4F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A45E5EAF-BF66-40C8-8C48-C8DB4C69B1AB}" type="pres">
      <dgm:prSet presAssocID="{C7E4E127-728B-415F-9FB7-7B69C83C1B4F}" presName="aSpace" presStyleCnt="0"/>
      <dgm:spPr/>
    </dgm:pt>
  </dgm:ptLst>
  <dgm:cxnLst>
    <dgm:cxn modelId="{2C728CDE-0666-4E6E-9821-BF5C12630539}" srcId="{55FB6C65-39A2-463B-9DA7-C55DCE9AF838}" destId="{C7E4E127-728B-415F-9FB7-7B69C83C1B4F}" srcOrd="4" destOrd="0" parTransId="{F4622D79-5F85-49EC-80B8-0D04A8C303B0}" sibTransId="{C6A39EDA-9902-4119-82DF-2AA9003DFC0A}"/>
    <dgm:cxn modelId="{7FE843B7-1602-4D63-B687-2711C2225AE1}" type="presOf" srcId="{C7E4E127-728B-415F-9FB7-7B69C83C1B4F}" destId="{17E6E0F7-0470-41DF-A6E6-30485D8B4CE1}" srcOrd="0" destOrd="0" presId="urn:microsoft.com/office/officeart/2005/8/layout/pyramid2"/>
    <dgm:cxn modelId="{5746A79E-D40F-4571-BA74-8A0E986246C1}" srcId="{55FB6C65-39A2-463B-9DA7-C55DCE9AF838}" destId="{9B806E65-CD74-46C9-AB37-DB626AED2C8D}" srcOrd="2" destOrd="0" parTransId="{CB3ABC4D-C036-486B-B5EC-347F1CF1BAAE}" sibTransId="{A28D9A99-8A1E-4304-B115-D6131E826084}"/>
    <dgm:cxn modelId="{C5023FCB-2A04-45D0-A6B1-4C177876E9AF}" srcId="{55FB6C65-39A2-463B-9DA7-C55DCE9AF838}" destId="{79735CD2-DCA9-4827-82F8-3B8332B7F498}" srcOrd="0" destOrd="0" parTransId="{B5A88DD0-EC10-434F-9546-BD6D539A37EA}" sibTransId="{BAA5DFC5-BF9C-4844-B21E-90E4F564EA09}"/>
    <dgm:cxn modelId="{E396E38D-1278-4C4F-9CAC-B1930F480CE2}" type="presOf" srcId="{0EE4763A-9556-4E7A-9585-16173B995707}" destId="{27DE3762-CC7C-42C3-997F-BA3F934284DE}" srcOrd="0" destOrd="0" presId="urn:microsoft.com/office/officeart/2005/8/layout/pyramid2"/>
    <dgm:cxn modelId="{E61DBC0C-A8F3-4D4D-A682-4F8DF95905B3}" srcId="{55FB6C65-39A2-463B-9DA7-C55DCE9AF838}" destId="{0EE4763A-9556-4E7A-9585-16173B995707}" srcOrd="1" destOrd="0" parTransId="{6B2C5B4A-7EC5-4BFA-88BC-0A084FDEBFD6}" sibTransId="{C209B05F-E5AA-45F0-9E23-55B7570F44A7}"/>
    <dgm:cxn modelId="{38BDD031-5F09-4390-AEF4-B06C75E257D3}" type="presOf" srcId="{79735CD2-DCA9-4827-82F8-3B8332B7F498}" destId="{E213BE1D-C56E-4127-96E7-A6F8E071C58F}" srcOrd="0" destOrd="0" presId="urn:microsoft.com/office/officeart/2005/8/layout/pyramid2"/>
    <dgm:cxn modelId="{BE287E30-D09D-495C-B20A-7E1522DC3E72}" type="presOf" srcId="{5B909950-A017-4245-B6D2-BF9EB15F7009}" destId="{E7D430A2-5C98-4066-A5A8-487BCFD32985}" srcOrd="0" destOrd="0" presId="urn:microsoft.com/office/officeart/2005/8/layout/pyramid2"/>
    <dgm:cxn modelId="{C4D7F8C9-2800-4F2F-8020-C6D233ABAA9E}" srcId="{55FB6C65-39A2-463B-9DA7-C55DCE9AF838}" destId="{5B909950-A017-4245-B6D2-BF9EB15F7009}" srcOrd="3" destOrd="0" parTransId="{627F6F26-D8EE-4957-81C4-BCE1BCAB3926}" sibTransId="{B1DC132D-57AE-4B2C-B67D-E1B24DC99480}"/>
    <dgm:cxn modelId="{4225E6B8-1300-496E-AC1D-57CA2CD62CD1}" type="presOf" srcId="{55FB6C65-39A2-463B-9DA7-C55DCE9AF838}" destId="{CB59C866-92A8-49A1-BB39-5AC2018D1091}" srcOrd="0" destOrd="0" presId="urn:microsoft.com/office/officeart/2005/8/layout/pyramid2"/>
    <dgm:cxn modelId="{A243984C-98EF-4E8C-9E11-457DAB31E871}" type="presOf" srcId="{9B806E65-CD74-46C9-AB37-DB626AED2C8D}" destId="{50436A65-35EA-4497-8FEC-EE3A1F92E4BC}" srcOrd="0" destOrd="0" presId="urn:microsoft.com/office/officeart/2005/8/layout/pyramid2"/>
    <dgm:cxn modelId="{BBB11413-193B-48B9-8C23-73E79B485870}" type="presParOf" srcId="{CB59C866-92A8-49A1-BB39-5AC2018D1091}" destId="{C4922ED4-52E3-48C2-8FE3-0025DBC18696}" srcOrd="0" destOrd="0" presId="urn:microsoft.com/office/officeart/2005/8/layout/pyramid2"/>
    <dgm:cxn modelId="{DC829BB2-FCC2-466F-AA9F-57A5C8617F5A}" type="presParOf" srcId="{CB59C866-92A8-49A1-BB39-5AC2018D1091}" destId="{830E8066-206E-4787-AEB9-0DAD8998EDD8}" srcOrd="1" destOrd="0" presId="urn:microsoft.com/office/officeart/2005/8/layout/pyramid2"/>
    <dgm:cxn modelId="{FD32C517-775B-44D9-A789-4B5E88D305A0}" type="presParOf" srcId="{830E8066-206E-4787-AEB9-0DAD8998EDD8}" destId="{E213BE1D-C56E-4127-96E7-A6F8E071C58F}" srcOrd="0" destOrd="0" presId="urn:microsoft.com/office/officeart/2005/8/layout/pyramid2"/>
    <dgm:cxn modelId="{EF1B836F-B991-41DB-BECB-F99FECE6B20B}" type="presParOf" srcId="{830E8066-206E-4787-AEB9-0DAD8998EDD8}" destId="{EDB397B5-F8E8-4859-8538-991888890952}" srcOrd="1" destOrd="0" presId="urn:microsoft.com/office/officeart/2005/8/layout/pyramid2"/>
    <dgm:cxn modelId="{D1EA1796-3A18-4EC7-BCDF-F532ADB372A3}" type="presParOf" srcId="{830E8066-206E-4787-AEB9-0DAD8998EDD8}" destId="{27DE3762-CC7C-42C3-997F-BA3F934284DE}" srcOrd="2" destOrd="0" presId="urn:microsoft.com/office/officeart/2005/8/layout/pyramid2"/>
    <dgm:cxn modelId="{167810F1-4ADA-4580-B38C-4D952E4236A2}" type="presParOf" srcId="{830E8066-206E-4787-AEB9-0DAD8998EDD8}" destId="{CDC95FD9-05BF-4B88-83BE-81C49B620234}" srcOrd="3" destOrd="0" presId="urn:microsoft.com/office/officeart/2005/8/layout/pyramid2"/>
    <dgm:cxn modelId="{FF0A0A0E-BA9F-4F6F-8F3A-3EB87E2C6C70}" type="presParOf" srcId="{830E8066-206E-4787-AEB9-0DAD8998EDD8}" destId="{50436A65-35EA-4497-8FEC-EE3A1F92E4BC}" srcOrd="4" destOrd="0" presId="urn:microsoft.com/office/officeart/2005/8/layout/pyramid2"/>
    <dgm:cxn modelId="{72A5C496-514B-4D0A-A21D-36C062FA687E}" type="presParOf" srcId="{830E8066-206E-4787-AEB9-0DAD8998EDD8}" destId="{4BDBD772-B2B0-4574-8DAA-42FFF45D83A8}" srcOrd="5" destOrd="0" presId="urn:microsoft.com/office/officeart/2005/8/layout/pyramid2"/>
    <dgm:cxn modelId="{A3D72A1D-DCDA-4A28-95FB-24050F6EC432}" type="presParOf" srcId="{830E8066-206E-4787-AEB9-0DAD8998EDD8}" destId="{E7D430A2-5C98-4066-A5A8-487BCFD32985}" srcOrd="6" destOrd="0" presId="urn:microsoft.com/office/officeart/2005/8/layout/pyramid2"/>
    <dgm:cxn modelId="{227E6FEA-073D-4831-885E-BE8319CDCD3F}" type="presParOf" srcId="{830E8066-206E-4787-AEB9-0DAD8998EDD8}" destId="{459592B0-CB15-4B4E-9D61-9BB789932F07}" srcOrd="7" destOrd="0" presId="urn:microsoft.com/office/officeart/2005/8/layout/pyramid2"/>
    <dgm:cxn modelId="{0ED9838C-E7DC-4382-925A-13FB76AC030F}" type="presParOf" srcId="{830E8066-206E-4787-AEB9-0DAD8998EDD8}" destId="{17E6E0F7-0470-41DF-A6E6-30485D8B4CE1}" srcOrd="8" destOrd="0" presId="urn:microsoft.com/office/officeart/2005/8/layout/pyramid2"/>
    <dgm:cxn modelId="{0D974AA0-0110-4C76-AD49-0788D88413CA}" type="presParOf" srcId="{830E8066-206E-4787-AEB9-0DAD8998EDD8}" destId="{A45E5EAF-BF66-40C8-8C48-C8DB4C69B1AB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C9C043-C276-46E1-B388-6701C247C401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rtl="1"/>
          <a:endParaRPr lang="ar-EG"/>
        </a:p>
      </dgm:t>
    </dgm:pt>
    <dgm:pt modelId="{3186C474-679B-425C-A3AE-C1F51CB1E9D9}">
      <dgm:prSet/>
      <dgm:spPr/>
      <dgm:t>
        <a:bodyPr/>
        <a:lstStyle/>
        <a:p>
          <a:pPr rtl="1"/>
          <a:r>
            <a:rPr lang="ar-EG" smtClean="0"/>
            <a:t>1- الطراز الهندسى  </a:t>
          </a:r>
          <a:endParaRPr lang="ar-EG"/>
        </a:p>
      </dgm:t>
    </dgm:pt>
    <dgm:pt modelId="{EAC3EF20-D47E-428E-AAEC-80EE8AF33011}" type="parTrans" cxnId="{E0532C06-6A39-4D4E-A456-6BA0AA698EEF}">
      <dgm:prSet/>
      <dgm:spPr/>
      <dgm:t>
        <a:bodyPr/>
        <a:lstStyle/>
        <a:p>
          <a:pPr rtl="1"/>
          <a:endParaRPr lang="ar-EG"/>
        </a:p>
      </dgm:t>
    </dgm:pt>
    <dgm:pt modelId="{37FA677D-4E8A-4286-A597-B53495C6E347}" type="sibTrans" cxnId="{E0532C06-6A39-4D4E-A456-6BA0AA698EEF}">
      <dgm:prSet/>
      <dgm:spPr/>
      <dgm:t>
        <a:bodyPr/>
        <a:lstStyle/>
        <a:p>
          <a:pPr rtl="1"/>
          <a:endParaRPr lang="ar-EG"/>
        </a:p>
      </dgm:t>
    </dgm:pt>
    <dgm:pt modelId="{FB577199-710D-4C50-A6A1-166B89FFF25A}">
      <dgm:prSet/>
      <dgm:spPr/>
      <dgm:t>
        <a:bodyPr/>
        <a:lstStyle/>
        <a:p>
          <a:pPr rtl="1"/>
          <a:r>
            <a:rPr lang="ar-EG" smtClean="0"/>
            <a:t>2- الطراز الطبيعى </a:t>
          </a:r>
          <a:endParaRPr lang="ar-EG"/>
        </a:p>
      </dgm:t>
    </dgm:pt>
    <dgm:pt modelId="{B97FA4DB-6F8D-469E-81AA-0EB435238C21}" type="parTrans" cxnId="{181AA76F-8D9E-4B12-A25D-1EDAB13ED03E}">
      <dgm:prSet/>
      <dgm:spPr/>
      <dgm:t>
        <a:bodyPr/>
        <a:lstStyle/>
        <a:p>
          <a:pPr rtl="1"/>
          <a:endParaRPr lang="ar-EG"/>
        </a:p>
      </dgm:t>
    </dgm:pt>
    <dgm:pt modelId="{609DF864-B549-44A6-94FE-C2AD2968F781}" type="sibTrans" cxnId="{181AA76F-8D9E-4B12-A25D-1EDAB13ED03E}">
      <dgm:prSet/>
      <dgm:spPr/>
      <dgm:t>
        <a:bodyPr/>
        <a:lstStyle/>
        <a:p>
          <a:pPr rtl="1"/>
          <a:endParaRPr lang="ar-EG"/>
        </a:p>
      </dgm:t>
    </dgm:pt>
    <dgm:pt modelId="{4743BB3E-C5AF-4A9F-B797-03CA8DFB92E0}">
      <dgm:prSet/>
      <dgm:spPr/>
      <dgm:t>
        <a:bodyPr/>
        <a:lstStyle/>
        <a:p>
          <a:pPr rtl="1"/>
          <a:r>
            <a:rPr lang="ar-EG" smtClean="0"/>
            <a:t>3- الطراز المختلط </a:t>
          </a:r>
          <a:endParaRPr lang="ar-EG"/>
        </a:p>
      </dgm:t>
    </dgm:pt>
    <dgm:pt modelId="{03D918C3-0B45-43BE-8EC6-728A93566279}" type="parTrans" cxnId="{6A9BDE24-98E9-4F70-8663-C97F56DE1818}">
      <dgm:prSet/>
      <dgm:spPr/>
      <dgm:t>
        <a:bodyPr/>
        <a:lstStyle/>
        <a:p>
          <a:pPr rtl="1"/>
          <a:endParaRPr lang="ar-EG"/>
        </a:p>
      </dgm:t>
    </dgm:pt>
    <dgm:pt modelId="{BC2C5670-8957-4823-BC97-AC0C78768E58}" type="sibTrans" cxnId="{6A9BDE24-98E9-4F70-8663-C97F56DE1818}">
      <dgm:prSet/>
      <dgm:spPr/>
      <dgm:t>
        <a:bodyPr/>
        <a:lstStyle/>
        <a:p>
          <a:pPr rtl="1"/>
          <a:endParaRPr lang="ar-EG"/>
        </a:p>
      </dgm:t>
    </dgm:pt>
    <dgm:pt modelId="{5BCE2558-E467-490C-AE22-A5A63EDBA242}">
      <dgm:prSet/>
      <dgm:spPr/>
      <dgm:t>
        <a:bodyPr/>
        <a:lstStyle/>
        <a:p>
          <a:pPr rtl="1"/>
          <a:r>
            <a:rPr lang="ar-EG" smtClean="0"/>
            <a:t>4-الطراز الحديث</a:t>
          </a:r>
          <a:endParaRPr lang="ar-EG"/>
        </a:p>
      </dgm:t>
    </dgm:pt>
    <dgm:pt modelId="{6BF10A08-6440-47AB-89EC-B582FA4F4235}" type="parTrans" cxnId="{B4987C13-9C8E-4F1D-B32D-F18E200F2CB9}">
      <dgm:prSet/>
      <dgm:spPr/>
      <dgm:t>
        <a:bodyPr/>
        <a:lstStyle/>
        <a:p>
          <a:pPr rtl="1"/>
          <a:endParaRPr lang="ar-EG"/>
        </a:p>
      </dgm:t>
    </dgm:pt>
    <dgm:pt modelId="{0011A57B-1C73-438A-9796-65035B99E2D4}" type="sibTrans" cxnId="{B4987C13-9C8E-4F1D-B32D-F18E200F2CB9}">
      <dgm:prSet/>
      <dgm:spPr/>
      <dgm:t>
        <a:bodyPr/>
        <a:lstStyle/>
        <a:p>
          <a:pPr rtl="1"/>
          <a:endParaRPr lang="ar-EG"/>
        </a:p>
      </dgm:t>
    </dgm:pt>
    <dgm:pt modelId="{C4F15ED5-8F75-4E84-AB14-D773D8B27EE3}" type="pres">
      <dgm:prSet presAssocID="{54C9C043-C276-46E1-B388-6701C247C40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5B02B865-AF9C-4D7A-A36F-2F2EA7ABA1C1}" type="pres">
      <dgm:prSet presAssocID="{3186C474-679B-425C-A3AE-C1F51CB1E9D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C73F67B3-064C-456B-9B2D-C8DFA5BF6A93}" type="pres">
      <dgm:prSet presAssocID="{37FA677D-4E8A-4286-A597-B53495C6E347}" presName="sibTrans" presStyleLbl="sibTrans2D1" presStyleIdx="0" presStyleCnt="4"/>
      <dgm:spPr/>
      <dgm:t>
        <a:bodyPr/>
        <a:lstStyle/>
        <a:p>
          <a:pPr rtl="1"/>
          <a:endParaRPr lang="ar-EG"/>
        </a:p>
      </dgm:t>
    </dgm:pt>
    <dgm:pt modelId="{FF334307-6E63-4C1A-B695-917F61DCF14D}" type="pres">
      <dgm:prSet presAssocID="{37FA677D-4E8A-4286-A597-B53495C6E347}" presName="connectorText" presStyleLbl="sibTrans2D1" presStyleIdx="0" presStyleCnt="4"/>
      <dgm:spPr/>
      <dgm:t>
        <a:bodyPr/>
        <a:lstStyle/>
        <a:p>
          <a:pPr rtl="1"/>
          <a:endParaRPr lang="ar-EG"/>
        </a:p>
      </dgm:t>
    </dgm:pt>
    <dgm:pt modelId="{30DEAA35-9B78-4420-B130-E5CC22A96558}" type="pres">
      <dgm:prSet presAssocID="{FB577199-710D-4C50-A6A1-166B89FFF25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C96321E2-2D24-48AC-9542-2670981454A9}" type="pres">
      <dgm:prSet presAssocID="{609DF864-B549-44A6-94FE-C2AD2968F781}" presName="sibTrans" presStyleLbl="sibTrans2D1" presStyleIdx="1" presStyleCnt="4"/>
      <dgm:spPr/>
      <dgm:t>
        <a:bodyPr/>
        <a:lstStyle/>
        <a:p>
          <a:pPr rtl="1"/>
          <a:endParaRPr lang="ar-EG"/>
        </a:p>
      </dgm:t>
    </dgm:pt>
    <dgm:pt modelId="{3A2E11AD-812C-4E99-87A9-D1F361FA9271}" type="pres">
      <dgm:prSet presAssocID="{609DF864-B549-44A6-94FE-C2AD2968F781}" presName="connectorText" presStyleLbl="sibTrans2D1" presStyleIdx="1" presStyleCnt="4"/>
      <dgm:spPr/>
      <dgm:t>
        <a:bodyPr/>
        <a:lstStyle/>
        <a:p>
          <a:pPr rtl="1"/>
          <a:endParaRPr lang="ar-EG"/>
        </a:p>
      </dgm:t>
    </dgm:pt>
    <dgm:pt modelId="{E8A304EB-25B7-41AD-8B8D-1F41F2413EBA}" type="pres">
      <dgm:prSet presAssocID="{4743BB3E-C5AF-4A9F-B797-03CA8DFB92E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0B024B6D-AA55-4297-864F-7594444F3E11}" type="pres">
      <dgm:prSet presAssocID="{BC2C5670-8957-4823-BC97-AC0C78768E58}" presName="sibTrans" presStyleLbl="sibTrans2D1" presStyleIdx="2" presStyleCnt="4"/>
      <dgm:spPr/>
      <dgm:t>
        <a:bodyPr/>
        <a:lstStyle/>
        <a:p>
          <a:pPr rtl="1"/>
          <a:endParaRPr lang="ar-EG"/>
        </a:p>
      </dgm:t>
    </dgm:pt>
    <dgm:pt modelId="{C2AFA639-146D-4DB4-A32A-741CB7C49B65}" type="pres">
      <dgm:prSet presAssocID="{BC2C5670-8957-4823-BC97-AC0C78768E58}" presName="connectorText" presStyleLbl="sibTrans2D1" presStyleIdx="2" presStyleCnt="4"/>
      <dgm:spPr/>
      <dgm:t>
        <a:bodyPr/>
        <a:lstStyle/>
        <a:p>
          <a:pPr rtl="1"/>
          <a:endParaRPr lang="ar-EG"/>
        </a:p>
      </dgm:t>
    </dgm:pt>
    <dgm:pt modelId="{F7983847-CE85-4A24-848F-B6EB1D7EE34C}" type="pres">
      <dgm:prSet presAssocID="{5BCE2558-E467-490C-AE22-A5A63EDBA24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7569493B-F7D2-4817-A07E-6311B8802BAF}" type="pres">
      <dgm:prSet presAssocID="{0011A57B-1C73-438A-9796-65035B99E2D4}" presName="sibTrans" presStyleLbl="sibTrans2D1" presStyleIdx="3" presStyleCnt="4"/>
      <dgm:spPr/>
      <dgm:t>
        <a:bodyPr/>
        <a:lstStyle/>
        <a:p>
          <a:pPr rtl="1"/>
          <a:endParaRPr lang="ar-EG"/>
        </a:p>
      </dgm:t>
    </dgm:pt>
    <dgm:pt modelId="{D94E548F-8F27-485A-8764-DC15CE3F3BD0}" type="pres">
      <dgm:prSet presAssocID="{0011A57B-1C73-438A-9796-65035B99E2D4}" presName="connectorText" presStyleLbl="sibTrans2D1" presStyleIdx="3" presStyleCnt="4"/>
      <dgm:spPr/>
      <dgm:t>
        <a:bodyPr/>
        <a:lstStyle/>
        <a:p>
          <a:pPr rtl="1"/>
          <a:endParaRPr lang="ar-EG"/>
        </a:p>
      </dgm:t>
    </dgm:pt>
  </dgm:ptLst>
  <dgm:cxnLst>
    <dgm:cxn modelId="{181AA76F-8D9E-4B12-A25D-1EDAB13ED03E}" srcId="{54C9C043-C276-46E1-B388-6701C247C401}" destId="{FB577199-710D-4C50-A6A1-166B89FFF25A}" srcOrd="1" destOrd="0" parTransId="{B97FA4DB-6F8D-469E-81AA-0EB435238C21}" sibTransId="{609DF864-B549-44A6-94FE-C2AD2968F781}"/>
    <dgm:cxn modelId="{951C6998-DCAB-4DA7-BB67-7E2200AF9679}" type="presOf" srcId="{5BCE2558-E467-490C-AE22-A5A63EDBA242}" destId="{F7983847-CE85-4A24-848F-B6EB1D7EE34C}" srcOrd="0" destOrd="0" presId="urn:microsoft.com/office/officeart/2005/8/layout/cycle2"/>
    <dgm:cxn modelId="{1CB1B1E1-6348-4CA8-B820-F5638827BA69}" type="presOf" srcId="{609DF864-B549-44A6-94FE-C2AD2968F781}" destId="{3A2E11AD-812C-4E99-87A9-D1F361FA9271}" srcOrd="1" destOrd="0" presId="urn:microsoft.com/office/officeart/2005/8/layout/cycle2"/>
    <dgm:cxn modelId="{6CB85B6D-614D-4879-BDFA-F3B449A5A9B0}" type="presOf" srcId="{37FA677D-4E8A-4286-A597-B53495C6E347}" destId="{FF334307-6E63-4C1A-B695-917F61DCF14D}" srcOrd="1" destOrd="0" presId="urn:microsoft.com/office/officeart/2005/8/layout/cycle2"/>
    <dgm:cxn modelId="{01C0B663-16AB-44EC-BEB7-50821ECA0CA0}" type="presOf" srcId="{BC2C5670-8957-4823-BC97-AC0C78768E58}" destId="{0B024B6D-AA55-4297-864F-7594444F3E11}" srcOrd="0" destOrd="0" presId="urn:microsoft.com/office/officeart/2005/8/layout/cycle2"/>
    <dgm:cxn modelId="{214B3EA0-C25A-490A-B8A0-17B3FEE617E0}" type="presOf" srcId="{0011A57B-1C73-438A-9796-65035B99E2D4}" destId="{7569493B-F7D2-4817-A07E-6311B8802BAF}" srcOrd="0" destOrd="0" presId="urn:microsoft.com/office/officeart/2005/8/layout/cycle2"/>
    <dgm:cxn modelId="{29636607-CCD7-4B1A-9010-DD7D1664CCEC}" type="presOf" srcId="{3186C474-679B-425C-A3AE-C1F51CB1E9D9}" destId="{5B02B865-AF9C-4D7A-A36F-2F2EA7ABA1C1}" srcOrd="0" destOrd="0" presId="urn:microsoft.com/office/officeart/2005/8/layout/cycle2"/>
    <dgm:cxn modelId="{9362689E-9237-4170-A8C9-7F1872CCF223}" type="presOf" srcId="{BC2C5670-8957-4823-BC97-AC0C78768E58}" destId="{C2AFA639-146D-4DB4-A32A-741CB7C49B65}" srcOrd="1" destOrd="0" presId="urn:microsoft.com/office/officeart/2005/8/layout/cycle2"/>
    <dgm:cxn modelId="{1773D26A-B73F-46B6-89AB-A492DBFEA7D6}" type="presOf" srcId="{0011A57B-1C73-438A-9796-65035B99E2D4}" destId="{D94E548F-8F27-485A-8764-DC15CE3F3BD0}" srcOrd="1" destOrd="0" presId="urn:microsoft.com/office/officeart/2005/8/layout/cycle2"/>
    <dgm:cxn modelId="{B4987C13-9C8E-4F1D-B32D-F18E200F2CB9}" srcId="{54C9C043-C276-46E1-B388-6701C247C401}" destId="{5BCE2558-E467-490C-AE22-A5A63EDBA242}" srcOrd="3" destOrd="0" parTransId="{6BF10A08-6440-47AB-89EC-B582FA4F4235}" sibTransId="{0011A57B-1C73-438A-9796-65035B99E2D4}"/>
    <dgm:cxn modelId="{7F03FFB6-9F9B-496A-9012-440AEB294418}" type="presOf" srcId="{FB577199-710D-4C50-A6A1-166B89FFF25A}" destId="{30DEAA35-9B78-4420-B130-E5CC22A96558}" srcOrd="0" destOrd="0" presId="urn:microsoft.com/office/officeart/2005/8/layout/cycle2"/>
    <dgm:cxn modelId="{6926DC9C-C664-43BA-A651-0DD4071AFCA6}" type="presOf" srcId="{54C9C043-C276-46E1-B388-6701C247C401}" destId="{C4F15ED5-8F75-4E84-AB14-D773D8B27EE3}" srcOrd="0" destOrd="0" presId="urn:microsoft.com/office/officeart/2005/8/layout/cycle2"/>
    <dgm:cxn modelId="{BF172BF7-C3E7-48FB-B64B-0CA817E3796B}" type="presOf" srcId="{37FA677D-4E8A-4286-A597-B53495C6E347}" destId="{C73F67B3-064C-456B-9B2D-C8DFA5BF6A93}" srcOrd="0" destOrd="0" presId="urn:microsoft.com/office/officeart/2005/8/layout/cycle2"/>
    <dgm:cxn modelId="{E0532C06-6A39-4D4E-A456-6BA0AA698EEF}" srcId="{54C9C043-C276-46E1-B388-6701C247C401}" destId="{3186C474-679B-425C-A3AE-C1F51CB1E9D9}" srcOrd="0" destOrd="0" parTransId="{EAC3EF20-D47E-428E-AAEC-80EE8AF33011}" sibTransId="{37FA677D-4E8A-4286-A597-B53495C6E347}"/>
    <dgm:cxn modelId="{6A9BDE24-98E9-4F70-8663-C97F56DE1818}" srcId="{54C9C043-C276-46E1-B388-6701C247C401}" destId="{4743BB3E-C5AF-4A9F-B797-03CA8DFB92E0}" srcOrd="2" destOrd="0" parTransId="{03D918C3-0B45-43BE-8EC6-728A93566279}" sibTransId="{BC2C5670-8957-4823-BC97-AC0C78768E58}"/>
    <dgm:cxn modelId="{45DF8364-A7CC-4AF4-9262-147680173DF8}" type="presOf" srcId="{609DF864-B549-44A6-94FE-C2AD2968F781}" destId="{C96321E2-2D24-48AC-9542-2670981454A9}" srcOrd="0" destOrd="0" presId="urn:microsoft.com/office/officeart/2005/8/layout/cycle2"/>
    <dgm:cxn modelId="{3D52AF96-93E8-4400-99FD-C9B990E065F9}" type="presOf" srcId="{4743BB3E-C5AF-4A9F-B797-03CA8DFB92E0}" destId="{E8A304EB-25B7-41AD-8B8D-1F41F2413EBA}" srcOrd="0" destOrd="0" presId="urn:microsoft.com/office/officeart/2005/8/layout/cycle2"/>
    <dgm:cxn modelId="{1615E419-6DD6-4A6B-869A-E4E9D19C1BD5}" type="presParOf" srcId="{C4F15ED5-8F75-4E84-AB14-D773D8B27EE3}" destId="{5B02B865-AF9C-4D7A-A36F-2F2EA7ABA1C1}" srcOrd="0" destOrd="0" presId="urn:microsoft.com/office/officeart/2005/8/layout/cycle2"/>
    <dgm:cxn modelId="{909294A7-2A1C-42C9-A686-0B960A236A98}" type="presParOf" srcId="{C4F15ED5-8F75-4E84-AB14-D773D8B27EE3}" destId="{C73F67B3-064C-456B-9B2D-C8DFA5BF6A93}" srcOrd="1" destOrd="0" presId="urn:microsoft.com/office/officeart/2005/8/layout/cycle2"/>
    <dgm:cxn modelId="{1F31027B-D328-470D-9E5C-3672E63FD896}" type="presParOf" srcId="{C73F67B3-064C-456B-9B2D-C8DFA5BF6A93}" destId="{FF334307-6E63-4C1A-B695-917F61DCF14D}" srcOrd="0" destOrd="0" presId="urn:microsoft.com/office/officeart/2005/8/layout/cycle2"/>
    <dgm:cxn modelId="{25BD6C03-A600-4EE4-A0DB-FB8DEF2DE75E}" type="presParOf" srcId="{C4F15ED5-8F75-4E84-AB14-D773D8B27EE3}" destId="{30DEAA35-9B78-4420-B130-E5CC22A96558}" srcOrd="2" destOrd="0" presId="urn:microsoft.com/office/officeart/2005/8/layout/cycle2"/>
    <dgm:cxn modelId="{0BA8D35B-0DBC-431C-ACA3-4CB359E821AE}" type="presParOf" srcId="{C4F15ED5-8F75-4E84-AB14-D773D8B27EE3}" destId="{C96321E2-2D24-48AC-9542-2670981454A9}" srcOrd="3" destOrd="0" presId="urn:microsoft.com/office/officeart/2005/8/layout/cycle2"/>
    <dgm:cxn modelId="{36A540F7-773B-4035-9CD5-2661F77B2F51}" type="presParOf" srcId="{C96321E2-2D24-48AC-9542-2670981454A9}" destId="{3A2E11AD-812C-4E99-87A9-D1F361FA9271}" srcOrd="0" destOrd="0" presId="urn:microsoft.com/office/officeart/2005/8/layout/cycle2"/>
    <dgm:cxn modelId="{8D3CD47A-D1E6-48E7-9F9D-B272376D4568}" type="presParOf" srcId="{C4F15ED5-8F75-4E84-AB14-D773D8B27EE3}" destId="{E8A304EB-25B7-41AD-8B8D-1F41F2413EBA}" srcOrd="4" destOrd="0" presId="urn:microsoft.com/office/officeart/2005/8/layout/cycle2"/>
    <dgm:cxn modelId="{6FDF9F39-2085-44E7-8E7B-E314738C4CF4}" type="presParOf" srcId="{C4F15ED5-8F75-4E84-AB14-D773D8B27EE3}" destId="{0B024B6D-AA55-4297-864F-7594444F3E11}" srcOrd="5" destOrd="0" presId="urn:microsoft.com/office/officeart/2005/8/layout/cycle2"/>
    <dgm:cxn modelId="{58D5C85F-B412-49DA-A6EF-C0601C2A3C50}" type="presParOf" srcId="{0B024B6D-AA55-4297-864F-7594444F3E11}" destId="{C2AFA639-146D-4DB4-A32A-741CB7C49B65}" srcOrd="0" destOrd="0" presId="urn:microsoft.com/office/officeart/2005/8/layout/cycle2"/>
    <dgm:cxn modelId="{46A73639-A479-4BFF-AC95-0F5F16D0173E}" type="presParOf" srcId="{C4F15ED5-8F75-4E84-AB14-D773D8B27EE3}" destId="{F7983847-CE85-4A24-848F-B6EB1D7EE34C}" srcOrd="6" destOrd="0" presId="urn:microsoft.com/office/officeart/2005/8/layout/cycle2"/>
    <dgm:cxn modelId="{28780E0D-1119-4BD6-B5D4-ECDCEC2899DD}" type="presParOf" srcId="{C4F15ED5-8F75-4E84-AB14-D773D8B27EE3}" destId="{7569493B-F7D2-4817-A07E-6311B8802BAF}" srcOrd="7" destOrd="0" presId="urn:microsoft.com/office/officeart/2005/8/layout/cycle2"/>
    <dgm:cxn modelId="{D1831DFF-570A-47A3-8450-B4AD65CC3ACC}" type="presParOf" srcId="{7569493B-F7D2-4817-A07E-6311B8802BAF}" destId="{D94E548F-8F27-485A-8764-DC15CE3F3BD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1FB16A-206C-47B1-96D8-F4253A16925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1B880F81-172A-4D15-B8B2-4DCD37CA872D}">
      <dgm:prSet/>
      <dgm:spPr/>
      <dgm:t>
        <a:bodyPr/>
        <a:lstStyle/>
        <a:p>
          <a:pPr rtl="1"/>
          <a:r>
            <a:rPr lang="ar-EG" smtClean="0"/>
            <a:t>محاورالحديقة </a:t>
          </a:r>
          <a:endParaRPr lang="ar-EG"/>
        </a:p>
      </dgm:t>
    </dgm:pt>
    <dgm:pt modelId="{1F84B76E-94C4-4EBE-8D1C-C204F442E89D}" type="parTrans" cxnId="{FEBBD859-ABB2-4BEC-BF84-26976E4A5ACF}">
      <dgm:prSet/>
      <dgm:spPr/>
      <dgm:t>
        <a:bodyPr/>
        <a:lstStyle/>
        <a:p>
          <a:pPr rtl="1"/>
          <a:endParaRPr lang="ar-EG"/>
        </a:p>
      </dgm:t>
    </dgm:pt>
    <dgm:pt modelId="{7EDB1177-46EB-40D3-86BB-3E9D140BCED7}" type="sibTrans" cxnId="{FEBBD859-ABB2-4BEC-BF84-26976E4A5ACF}">
      <dgm:prSet/>
      <dgm:spPr/>
      <dgm:t>
        <a:bodyPr/>
        <a:lstStyle/>
        <a:p>
          <a:pPr rtl="1"/>
          <a:endParaRPr lang="ar-EG"/>
        </a:p>
      </dgm:t>
    </dgm:pt>
    <dgm:pt modelId="{199ACC1E-244C-48A3-8B3B-2889350E388C}">
      <dgm:prSet/>
      <dgm:spPr/>
      <dgm:t>
        <a:bodyPr/>
        <a:lstStyle/>
        <a:p>
          <a:pPr rtl="1"/>
          <a:r>
            <a:rPr lang="ar-EG" smtClean="0"/>
            <a:t>الوحدة والترابط</a:t>
          </a:r>
          <a:endParaRPr lang="ar-EG"/>
        </a:p>
      </dgm:t>
    </dgm:pt>
    <dgm:pt modelId="{7278F079-91B7-4829-B7E0-9525E31A7810}" type="parTrans" cxnId="{CA234BCA-4CA1-4ADD-8BEB-DDC16E83203D}">
      <dgm:prSet/>
      <dgm:spPr/>
      <dgm:t>
        <a:bodyPr/>
        <a:lstStyle/>
        <a:p>
          <a:pPr rtl="1"/>
          <a:endParaRPr lang="ar-EG"/>
        </a:p>
      </dgm:t>
    </dgm:pt>
    <dgm:pt modelId="{884BB88E-084C-44F4-B914-59FD1ADCCBA1}" type="sibTrans" cxnId="{CA234BCA-4CA1-4ADD-8BEB-DDC16E83203D}">
      <dgm:prSet/>
      <dgm:spPr/>
      <dgm:t>
        <a:bodyPr/>
        <a:lstStyle/>
        <a:p>
          <a:pPr rtl="1"/>
          <a:endParaRPr lang="ar-EG"/>
        </a:p>
      </dgm:t>
    </dgm:pt>
    <dgm:pt modelId="{74CE35AE-D4CF-4639-9DAC-C13208F787BB}">
      <dgm:prSet/>
      <dgm:spPr/>
      <dgm:t>
        <a:bodyPr/>
        <a:lstStyle/>
        <a:p>
          <a:pPr rtl="1"/>
          <a:r>
            <a:rPr lang="ar-EG" smtClean="0"/>
            <a:t>اختيار النباتات </a:t>
          </a:r>
          <a:endParaRPr lang="ar-EG"/>
        </a:p>
      </dgm:t>
    </dgm:pt>
    <dgm:pt modelId="{3A2CCD47-D31D-448C-9541-D3866F33279A}" type="parTrans" cxnId="{30899F52-0F8B-49B1-B708-7BDC9C6A9842}">
      <dgm:prSet/>
      <dgm:spPr/>
      <dgm:t>
        <a:bodyPr/>
        <a:lstStyle/>
        <a:p>
          <a:pPr rtl="1"/>
          <a:endParaRPr lang="ar-EG"/>
        </a:p>
      </dgm:t>
    </dgm:pt>
    <dgm:pt modelId="{C295B838-AE24-4BD6-9B9E-6458464729E2}" type="sibTrans" cxnId="{30899F52-0F8B-49B1-B708-7BDC9C6A9842}">
      <dgm:prSet/>
      <dgm:spPr/>
      <dgm:t>
        <a:bodyPr/>
        <a:lstStyle/>
        <a:p>
          <a:pPr rtl="1"/>
          <a:endParaRPr lang="ar-EG"/>
        </a:p>
      </dgm:t>
    </dgm:pt>
    <dgm:pt modelId="{83BA36EF-A93E-4AE7-9739-7974D6FB9BD1}">
      <dgm:prSet/>
      <dgm:spPr/>
      <dgm:t>
        <a:bodyPr/>
        <a:lstStyle/>
        <a:p>
          <a:pPr rtl="1"/>
          <a:r>
            <a:rPr lang="ar-EG" smtClean="0"/>
            <a:t>تحديد الحديقة </a:t>
          </a:r>
          <a:endParaRPr lang="ar-EG"/>
        </a:p>
      </dgm:t>
    </dgm:pt>
    <dgm:pt modelId="{8B9D4348-9854-43E2-A747-5F5CC1865FBD}" type="parTrans" cxnId="{71C9FB7B-9E8F-43FF-A6B2-56DC82B0FCE0}">
      <dgm:prSet/>
      <dgm:spPr/>
      <dgm:t>
        <a:bodyPr/>
        <a:lstStyle/>
        <a:p>
          <a:pPr rtl="1"/>
          <a:endParaRPr lang="ar-EG"/>
        </a:p>
      </dgm:t>
    </dgm:pt>
    <dgm:pt modelId="{44D5ACF7-D456-49CE-A6CF-9A84C4A57436}" type="sibTrans" cxnId="{71C9FB7B-9E8F-43FF-A6B2-56DC82B0FCE0}">
      <dgm:prSet/>
      <dgm:spPr/>
      <dgm:t>
        <a:bodyPr/>
        <a:lstStyle/>
        <a:p>
          <a:pPr rtl="1"/>
          <a:endParaRPr lang="ar-EG"/>
        </a:p>
      </dgm:t>
    </dgm:pt>
    <dgm:pt modelId="{12228610-A82A-446D-A482-63C1A66F7B43}">
      <dgm:prSet/>
      <dgm:spPr/>
      <dgm:t>
        <a:bodyPr/>
        <a:lstStyle/>
        <a:p>
          <a:pPr rtl="1"/>
          <a:r>
            <a:rPr lang="ar-EG" smtClean="0"/>
            <a:t>التوازن </a:t>
          </a:r>
          <a:endParaRPr lang="ar-EG"/>
        </a:p>
      </dgm:t>
    </dgm:pt>
    <dgm:pt modelId="{208208DA-968E-4751-B066-2E1844AFE77B}" type="parTrans" cxnId="{998FA7D8-2145-4486-9642-E57B71FC87CB}">
      <dgm:prSet/>
      <dgm:spPr/>
      <dgm:t>
        <a:bodyPr/>
        <a:lstStyle/>
        <a:p>
          <a:pPr rtl="1"/>
          <a:endParaRPr lang="ar-EG"/>
        </a:p>
      </dgm:t>
    </dgm:pt>
    <dgm:pt modelId="{7C25B7D8-14CE-410C-9FE8-E91EE6BA5F03}" type="sibTrans" cxnId="{998FA7D8-2145-4486-9642-E57B71FC87CB}">
      <dgm:prSet/>
      <dgm:spPr/>
      <dgm:t>
        <a:bodyPr/>
        <a:lstStyle/>
        <a:p>
          <a:pPr rtl="1"/>
          <a:endParaRPr lang="ar-EG"/>
        </a:p>
      </dgm:t>
    </dgm:pt>
    <dgm:pt modelId="{F26ECD98-AD82-4F66-9D1B-632E8B989D6B}">
      <dgm:prSet/>
      <dgm:spPr/>
      <dgm:t>
        <a:bodyPr/>
        <a:lstStyle/>
        <a:p>
          <a:pPr rtl="1"/>
          <a:r>
            <a:rPr lang="ar-EG" smtClean="0"/>
            <a:t>البساطة </a:t>
          </a:r>
          <a:endParaRPr lang="ar-EG"/>
        </a:p>
      </dgm:t>
    </dgm:pt>
    <dgm:pt modelId="{C6AC3DB8-03CF-4E79-A61D-1EF0494DAA07}" type="parTrans" cxnId="{4886A88B-5B25-4739-AC35-6B449FE617E5}">
      <dgm:prSet/>
      <dgm:spPr/>
      <dgm:t>
        <a:bodyPr/>
        <a:lstStyle/>
        <a:p>
          <a:pPr rtl="1"/>
          <a:endParaRPr lang="ar-EG"/>
        </a:p>
      </dgm:t>
    </dgm:pt>
    <dgm:pt modelId="{42C1AEF4-FBA0-42C6-8AA8-D25789B6613E}" type="sibTrans" cxnId="{4886A88B-5B25-4739-AC35-6B449FE617E5}">
      <dgm:prSet/>
      <dgm:spPr/>
      <dgm:t>
        <a:bodyPr/>
        <a:lstStyle/>
        <a:p>
          <a:pPr rtl="1"/>
          <a:endParaRPr lang="ar-EG"/>
        </a:p>
      </dgm:t>
    </dgm:pt>
    <dgm:pt modelId="{1172E467-94BE-437E-A411-A88DC2C7A6C3}">
      <dgm:prSet/>
      <dgm:spPr/>
      <dgm:t>
        <a:bodyPr/>
        <a:lstStyle/>
        <a:p>
          <a:pPr rtl="1"/>
          <a:r>
            <a:rPr lang="ar-EG" smtClean="0"/>
            <a:t>التناسب والمقياس</a:t>
          </a:r>
          <a:endParaRPr lang="ar-EG"/>
        </a:p>
      </dgm:t>
    </dgm:pt>
    <dgm:pt modelId="{F848B188-F512-4C3D-AD4B-A1619EE3656D}" type="parTrans" cxnId="{61F94830-B165-45DD-A481-4BE9FBE5F2BA}">
      <dgm:prSet/>
      <dgm:spPr/>
      <dgm:t>
        <a:bodyPr/>
        <a:lstStyle/>
        <a:p>
          <a:pPr rtl="1"/>
          <a:endParaRPr lang="ar-EG"/>
        </a:p>
      </dgm:t>
    </dgm:pt>
    <dgm:pt modelId="{D572A07E-DEB6-4BCE-9979-CB824488FF2A}" type="sibTrans" cxnId="{61F94830-B165-45DD-A481-4BE9FBE5F2BA}">
      <dgm:prSet/>
      <dgm:spPr/>
      <dgm:t>
        <a:bodyPr/>
        <a:lstStyle/>
        <a:p>
          <a:pPr rtl="1"/>
          <a:endParaRPr lang="ar-EG"/>
        </a:p>
      </dgm:t>
    </dgm:pt>
    <dgm:pt modelId="{50E99EE4-9DCB-4A35-BF5F-DB60EC44F0E0}">
      <dgm:prSet/>
      <dgm:spPr/>
      <dgm:t>
        <a:bodyPr/>
        <a:lstStyle/>
        <a:p>
          <a:pPr rtl="1"/>
          <a:r>
            <a:rPr lang="ar-EG" smtClean="0"/>
            <a:t>مبانى الحديقة </a:t>
          </a:r>
          <a:endParaRPr lang="ar-EG"/>
        </a:p>
      </dgm:t>
    </dgm:pt>
    <dgm:pt modelId="{208EB9C8-BA44-4EA5-8971-510ABC3AFCAE}" type="parTrans" cxnId="{4618F785-A7D3-44EB-B0ED-927597742072}">
      <dgm:prSet/>
      <dgm:spPr/>
      <dgm:t>
        <a:bodyPr/>
        <a:lstStyle/>
        <a:p>
          <a:pPr rtl="1"/>
          <a:endParaRPr lang="ar-EG"/>
        </a:p>
      </dgm:t>
    </dgm:pt>
    <dgm:pt modelId="{7276440B-4F80-47B2-8AFC-D711217F1A81}" type="sibTrans" cxnId="{4618F785-A7D3-44EB-B0ED-927597742072}">
      <dgm:prSet/>
      <dgm:spPr/>
      <dgm:t>
        <a:bodyPr/>
        <a:lstStyle/>
        <a:p>
          <a:pPr rtl="1"/>
          <a:endParaRPr lang="ar-EG"/>
        </a:p>
      </dgm:t>
    </dgm:pt>
    <dgm:pt modelId="{96673CB0-BE47-4959-8E09-C7BB838261DD}">
      <dgm:prSet/>
      <dgm:spPr/>
      <dgm:t>
        <a:bodyPr/>
        <a:lstStyle/>
        <a:p>
          <a:pPr rtl="1"/>
          <a:r>
            <a:rPr lang="ar-EG" dirty="0" smtClean="0"/>
            <a:t>الاتساع- الالوان</a:t>
          </a:r>
          <a:endParaRPr lang="ar-EG" dirty="0"/>
        </a:p>
      </dgm:t>
    </dgm:pt>
    <dgm:pt modelId="{3A61788B-F7E6-422D-AA2C-328F396BDED1}" type="parTrans" cxnId="{04830909-9172-4685-B8F6-0656643B057B}">
      <dgm:prSet/>
      <dgm:spPr/>
      <dgm:t>
        <a:bodyPr/>
        <a:lstStyle/>
        <a:p>
          <a:pPr rtl="1"/>
          <a:endParaRPr lang="ar-EG"/>
        </a:p>
      </dgm:t>
    </dgm:pt>
    <dgm:pt modelId="{31E44805-0933-4C77-B152-1C9CF00BBAF4}" type="sibTrans" cxnId="{04830909-9172-4685-B8F6-0656643B057B}">
      <dgm:prSet/>
      <dgm:spPr/>
      <dgm:t>
        <a:bodyPr/>
        <a:lstStyle/>
        <a:p>
          <a:pPr rtl="1"/>
          <a:endParaRPr lang="ar-EG"/>
        </a:p>
      </dgm:t>
    </dgm:pt>
    <dgm:pt modelId="{E148882C-FED0-43D6-A9A4-3FC8BD9F4C09}" type="pres">
      <dgm:prSet presAssocID="{DA1FB16A-206C-47B1-96D8-F4253A16925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13021ED9-B8B5-4A44-8509-A9BACE3E9882}" type="pres">
      <dgm:prSet presAssocID="{1B880F81-172A-4D15-B8B2-4DCD37CA872D}" presName="linNode" presStyleCnt="0"/>
      <dgm:spPr/>
    </dgm:pt>
    <dgm:pt modelId="{EB4005AB-3508-48B6-A931-9CA18252E15A}" type="pres">
      <dgm:prSet presAssocID="{1B880F81-172A-4D15-B8B2-4DCD37CA872D}" presName="parentText" presStyleLbl="node1" presStyleIdx="0" presStyleCnt="9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1154693D-FE94-4779-8F0B-470B82AE53FA}" type="pres">
      <dgm:prSet presAssocID="{7EDB1177-46EB-40D3-86BB-3E9D140BCED7}" presName="sp" presStyleCnt="0"/>
      <dgm:spPr/>
    </dgm:pt>
    <dgm:pt modelId="{C5CEB345-B5CE-4686-B0A4-356FEDD22177}" type="pres">
      <dgm:prSet presAssocID="{199ACC1E-244C-48A3-8B3B-2889350E388C}" presName="linNode" presStyleCnt="0"/>
      <dgm:spPr/>
    </dgm:pt>
    <dgm:pt modelId="{3EE4E46B-7138-4548-93B7-B138273A9AB5}" type="pres">
      <dgm:prSet presAssocID="{199ACC1E-244C-48A3-8B3B-2889350E388C}" presName="parentText" presStyleLbl="node1" presStyleIdx="1" presStyleCnt="9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0588C8C3-0F9B-4E7D-8147-B524A3B2085C}" type="pres">
      <dgm:prSet presAssocID="{884BB88E-084C-44F4-B914-59FD1ADCCBA1}" presName="sp" presStyleCnt="0"/>
      <dgm:spPr/>
    </dgm:pt>
    <dgm:pt modelId="{1EC6E5B1-92BE-4339-B2EC-BB656004AE37}" type="pres">
      <dgm:prSet presAssocID="{74CE35AE-D4CF-4639-9DAC-C13208F787BB}" presName="linNode" presStyleCnt="0"/>
      <dgm:spPr/>
    </dgm:pt>
    <dgm:pt modelId="{D82FC8C6-E179-4E64-9DC4-4DF3DB923587}" type="pres">
      <dgm:prSet presAssocID="{74CE35AE-D4CF-4639-9DAC-C13208F787BB}" presName="parentText" presStyleLbl="node1" presStyleIdx="2" presStyleCnt="9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D061EF74-FCB8-4A41-A255-E724D869D009}" type="pres">
      <dgm:prSet presAssocID="{C295B838-AE24-4BD6-9B9E-6458464729E2}" presName="sp" presStyleCnt="0"/>
      <dgm:spPr/>
    </dgm:pt>
    <dgm:pt modelId="{CB118618-0F6D-41B2-817D-74CEE51881F1}" type="pres">
      <dgm:prSet presAssocID="{83BA36EF-A93E-4AE7-9739-7974D6FB9BD1}" presName="linNode" presStyleCnt="0"/>
      <dgm:spPr/>
    </dgm:pt>
    <dgm:pt modelId="{CBEF9FC4-813C-44EF-BF58-D89073E19DDA}" type="pres">
      <dgm:prSet presAssocID="{83BA36EF-A93E-4AE7-9739-7974D6FB9BD1}" presName="parentText" presStyleLbl="node1" presStyleIdx="3" presStyleCnt="9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7C762647-A87C-4C7C-B64F-AF76433E1432}" type="pres">
      <dgm:prSet presAssocID="{44D5ACF7-D456-49CE-A6CF-9A84C4A57436}" presName="sp" presStyleCnt="0"/>
      <dgm:spPr/>
    </dgm:pt>
    <dgm:pt modelId="{B614AE78-18D2-4F02-995A-505A0B02A199}" type="pres">
      <dgm:prSet presAssocID="{12228610-A82A-446D-A482-63C1A66F7B43}" presName="linNode" presStyleCnt="0"/>
      <dgm:spPr/>
    </dgm:pt>
    <dgm:pt modelId="{86132E90-8C5D-4E1C-9138-38E6DFB2EE74}" type="pres">
      <dgm:prSet presAssocID="{12228610-A82A-446D-A482-63C1A66F7B43}" presName="parentText" presStyleLbl="node1" presStyleIdx="4" presStyleCnt="9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1B09C5A0-C72E-4212-928F-529648DC9D11}" type="pres">
      <dgm:prSet presAssocID="{7C25B7D8-14CE-410C-9FE8-E91EE6BA5F03}" presName="sp" presStyleCnt="0"/>
      <dgm:spPr/>
    </dgm:pt>
    <dgm:pt modelId="{D496468B-2DAF-4934-B22A-AAF616A6518F}" type="pres">
      <dgm:prSet presAssocID="{F26ECD98-AD82-4F66-9D1B-632E8B989D6B}" presName="linNode" presStyleCnt="0"/>
      <dgm:spPr/>
    </dgm:pt>
    <dgm:pt modelId="{553850B9-6483-46F5-A3CC-5219E16754C3}" type="pres">
      <dgm:prSet presAssocID="{F26ECD98-AD82-4F66-9D1B-632E8B989D6B}" presName="parentText" presStyleLbl="node1" presStyleIdx="5" presStyleCnt="9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A48B8681-53AA-4CB5-90A8-F8639961E1A8}" type="pres">
      <dgm:prSet presAssocID="{42C1AEF4-FBA0-42C6-8AA8-D25789B6613E}" presName="sp" presStyleCnt="0"/>
      <dgm:spPr/>
    </dgm:pt>
    <dgm:pt modelId="{47BE05D4-2F9A-48F8-9821-796E39B41298}" type="pres">
      <dgm:prSet presAssocID="{1172E467-94BE-437E-A411-A88DC2C7A6C3}" presName="linNode" presStyleCnt="0"/>
      <dgm:spPr/>
    </dgm:pt>
    <dgm:pt modelId="{ACF39412-8AB6-471C-BAAD-896B02E965D2}" type="pres">
      <dgm:prSet presAssocID="{1172E467-94BE-437E-A411-A88DC2C7A6C3}" presName="parentText" presStyleLbl="node1" presStyleIdx="6" presStyleCnt="9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D034EADF-FAEA-46DA-B4D4-E068D993629A}" type="pres">
      <dgm:prSet presAssocID="{D572A07E-DEB6-4BCE-9979-CB824488FF2A}" presName="sp" presStyleCnt="0"/>
      <dgm:spPr/>
    </dgm:pt>
    <dgm:pt modelId="{E17845BA-3788-4E72-B506-CAF97092C8EE}" type="pres">
      <dgm:prSet presAssocID="{50E99EE4-9DCB-4A35-BF5F-DB60EC44F0E0}" presName="linNode" presStyleCnt="0"/>
      <dgm:spPr/>
    </dgm:pt>
    <dgm:pt modelId="{678E138A-4E13-4FD0-9EF6-63D6B22652D2}" type="pres">
      <dgm:prSet presAssocID="{50E99EE4-9DCB-4A35-BF5F-DB60EC44F0E0}" presName="parentText" presStyleLbl="node1" presStyleIdx="7" presStyleCnt="9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14D37D2A-D71E-46CB-AA61-BF90DD8A2464}" type="pres">
      <dgm:prSet presAssocID="{7276440B-4F80-47B2-8AFC-D711217F1A81}" presName="sp" presStyleCnt="0"/>
      <dgm:spPr/>
    </dgm:pt>
    <dgm:pt modelId="{12EBC206-FBF0-4606-A47C-6E4971801E63}" type="pres">
      <dgm:prSet presAssocID="{96673CB0-BE47-4959-8E09-C7BB838261DD}" presName="linNode" presStyleCnt="0"/>
      <dgm:spPr/>
    </dgm:pt>
    <dgm:pt modelId="{185DC51A-150D-458B-BDA6-CA48DEE2484A}" type="pres">
      <dgm:prSet presAssocID="{96673CB0-BE47-4959-8E09-C7BB838261DD}" presName="parentText" presStyleLbl="node1" presStyleIdx="8" presStyleCnt="9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B6A6EC63-0F39-4245-9E14-ADC325AF03F7}" type="presOf" srcId="{96673CB0-BE47-4959-8E09-C7BB838261DD}" destId="{185DC51A-150D-458B-BDA6-CA48DEE2484A}" srcOrd="0" destOrd="0" presId="urn:microsoft.com/office/officeart/2005/8/layout/vList5"/>
    <dgm:cxn modelId="{61F94830-B165-45DD-A481-4BE9FBE5F2BA}" srcId="{DA1FB16A-206C-47B1-96D8-F4253A16925E}" destId="{1172E467-94BE-437E-A411-A88DC2C7A6C3}" srcOrd="6" destOrd="0" parTransId="{F848B188-F512-4C3D-AD4B-A1619EE3656D}" sibTransId="{D572A07E-DEB6-4BCE-9979-CB824488FF2A}"/>
    <dgm:cxn modelId="{7FD738EB-828F-497D-BA6A-8D1136087E73}" type="presOf" srcId="{1172E467-94BE-437E-A411-A88DC2C7A6C3}" destId="{ACF39412-8AB6-471C-BAAD-896B02E965D2}" srcOrd="0" destOrd="0" presId="urn:microsoft.com/office/officeart/2005/8/layout/vList5"/>
    <dgm:cxn modelId="{C7FB0FC7-D02A-4E5F-91C7-AD769D51533D}" type="presOf" srcId="{83BA36EF-A93E-4AE7-9739-7974D6FB9BD1}" destId="{CBEF9FC4-813C-44EF-BF58-D89073E19DDA}" srcOrd="0" destOrd="0" presId="urn:microsoft.com/office/officeart/2005/8/layout/vList5"/>
    <dgm:cxn modelId="{A2B76CBC-EECB-476C-82F1-1A309009BDAF}" type="presOf" srcId="{74CE35AE-D4CF-4639-9DAC-C13208F787BB}" destId="{D82FC8C6-E179-4E64-9DC4-4DF3DB923587}" srcOrd="0" destOrd="0" presId="urn:microsoft.com/office/officeart/2005/8/layout/vList5"/>
    <dgm:cxn modelId="{4886A88B-5B25-4739-AC35-6B449FE617E5}" srcId="{DA1FB16A-206C-47B1-96D8-F4253A16925E}" destId="{F26ECD98-AD82-4F66-9D1B-632E8B989D6B}" srcOrd="5" destOrd="0" parTransId="{C6AC3DB8-03CF-4E79-A61D-1EF0494DAA07}" sibTransId="{42C1AEF4-FBA0-42C6-8AA8-D25789B6613E}"/>
    <dgm:cxn modelId="{998FA7D8-2145-4486-9642-E57B71FC87CB}" srcId="{DA1FB16A-206C-47B1-96D8-F4253A16925E}" destId="{12228610-A82A-446D-A482-63C1A66F7B43}" srcOrd="4" destOrd="0" parTransId="{208208DA-968E-4751-B066-2E1844AFE77B}" sibTransId="{7C25B7D8-14CE-410C-9FE8-E91EE6BA5F03}"/>
    <dgm:cxn modelId="{04830909-9172-4685-B8F6-0656643B057B}" srcId="{DA1FB16A-206C-47B1-96D8-F4253A16925E}" destId="{96673CB0-BE47-4959-8E09-C7BB838261DD}" srcOrd="8" destOrd="0" parTransId="{3A61788B-F7E6-422D-AA2C-328F396BDED1}" sibTransId="{31E44805-0933-4C77-B152-1C9CF00BBAF4}"/>
    <dgm:cxn modelId="{30899F52-0F8B-49B1-B708-7BDC9C6A9842}" srcId="{DA1FB16A-206C-47B1-96D8-F4253A16925E}" destId="{74CE35AE-D4CF-4639-9DAC-C13208F787BB}" srcOrd="2" destOrd="0" parTransId="{3A2CCD47-D31D-448C-9541-D3866F33279A}" sibTransId="{C295B838-AE24-4BD6-9B9E-6458464729E2}"/>
    <dgm:cxn modelId="{61042412-A35A-4E54-A770-FEA12D22CA52}" type="presOf" srcId="{50E99EE4-9DCB-4A35-BF5F-DB60EC44F0E0}" destId="{678E138A-4E13-4FD0-9EF6-63D6B22652D2}" srcOrd="0" destOrd="0" presId="urn:microsoft.com/office/officeart/2005/8/layout/vList5"/>
    <dgm:cxn modelId="{FEBBD859-ABB2-4BEC-BF84-26976E4A5ACF}" srcId="{DA1FB16A-206C-47B1-96D8-F4253A16925E}" destId="{1B880F81-172A-4D15-B8B2-4DCD37CA872D}" srcOrd="0" destOrd="0" parTransId="{1F84B76E-94C4-4EBE-8D1C-C204F442E89D}" sibTransId="{7EDB1177-46EB-40D3-86BB-3E9D140BCED7}"/>
    <dgm:cxn modelId="{71C9FB7B-9E8F-43FF-A6B2-56DC82B0FCE0}" srcId="{DA1FB16A-206C-47B1-96D8-F4253A16925E}" destId="{83BA36EF-A93E-4AE7-9739-7974D6FB9BD1}" srcOrd="3" destOrd="0" parTransId="{8B9D4348-9854-43E2-A747-5F5CC1865FBD}" sibTransId="{44D5ACF7-D456-49CE-A6CF-9A84C4A57436}"/>
    <dgm:cxn modelId="{C19B7D32-65AB-426E-BF5D-C0C1914B6160}" type="presOf" srcId="{F26ECD98-AD82-4F66-9D1B-632E8B989D6B}" destId="{553850B9-6483-46F5-A3CC-5219E16754C3}" srcOrd="0" destOrd="0" presId="urn:microsoft.com/office/officeart/2005/8/layout/vList5"/>
    <dgm:cxn modelId="{67DB081E-348C-4FE7-8947-8984869ACB07}" type="presOf" srcId="{199ACC1E-244C-48A3-8B3B-2889350E388C}" destId="{3EE4E46B-7138-4548-93B7-B138273A9AB5}" srcOrd="0" destOrd="0" presId="urn:microsoft.com/office/officeart/2005/8/layout/vList5"/>
    <dgm:cxn modelId="{4618F785-A7D3-44EB-B0ED-927597742072}" srcId="{DA1FB16A-206C-47B1-96D8-F4253A16925E}" destId="{50E99EE4-9DCB-4A35-BF5F-DB60EC44F0E0}" srcOrd="7" destOrd="0" parTransId="{208EB9C8-BA44-4EA5-8971-510ABC3AFCAE}" sibTransId="{7276440B-4F80-47B2-8AFC-D711217F1A81}"/>
    <dgm:cxn modelId="{5C1225F0-B868-4D5C-BF10-93FC06A11D61}" type="presOf" srcId="{DA1FB16A-206C-47B1-96D8-F4253A16925E}" destId="{E148882C-FED0-43D6-A9A4-3FC8BD9F4C09}" srcOrd="0" destOrd="0" presId="urn:microsoft.com/office/officeart/2005/8/layout/vList5"/>
    <dgm:cxn modelId="{CA234BCA-4CA1-4ADD-8BEB-DDC16E83203D}" srcId="{DA1FB16A-206C-47B1-96D8-F4253A16925E}" destId="{199ACC1E-244C-48A3-8B3B-2889350E388C}" srcOrd="1" destOrd="0" parTransId="{7278F079-91B7-4829-B7E0-9525E31A7810}" sibTransId="{884BB88E-084C-44F4-B914-59FD1ADCCBA1}"/>
    <dgm:cxn modelId="{D0C67A7A-E4B3-4B3B-83AC-1E28D08F4C99}" type="presOf" srcId="{1B880F81-172A-4D15-B8B2-4DCD37CA872D}" destId="{EB4005AB-3508-48B6-A931-9CA18252E15A}" srcOrd="0" destOrd="0" presId="urn:microsoft.com/office/officeart/2005/8/layout/vList5"/>
    <dgm:cxn modelId="{67F56675-0AA8-47A1-9493-AEA38E12FAD9}" type="presOf" srcId="{12228610-A82A-446D-A482-63C1A66F7B43}" destId="{86132E90-8C5D-4E1C-9138-38E6DFB2EE74}" srcOrd="0" destOrd="0" presId="urn:microsoft.com/office/officeart/2005/8/layout/vList5"/>
    <dgm:cxn modelId="{581B0839-07E2-49F8-A736-F6013118F48F}" type="presParOf" srcId="{E148882C-FED0-43D6-A9A4-3FC8BD9F4C09}" destId="{13021ED9-B8B5-4A44-8509-A9BACE3E9882}" srcOrd="0" destOrd="0" presId="urn:microsoft.com/office/officeart/2005/8/layout/vList5"/>
    <dgm:cxn modelId="{C0DB18AF-5582-4FBD-AF24-0FEF5BCB7177}" type="presParOf" srcId="{13021ED9-B8B5-4A44-8509-A9BACE3E9882}" destId="{EB4005AB-3508-48B6-A931-9CA18252E15A}" srcOrd="0" destOrd="0" presId="urn:microsoft.com/office/officeart/2005/8/layout/vList5"/>
    <dgm:cxn modelId="{B161BF8E-F60F-4392-A5CD-C8027DEC820B}" type="presParOf" srcId="{E148882C-FED0-43D6-A9A4-3FC8BD9F4C09}" destId="{1154693D-FE94-4779-8F0B-470B82AE53FA}" srcOrd="1" destOrd="0" presId="urn:microsoft.com/office/officeart/2005/8/layout/vList5"/>
    <dgm:cxn modelId="{969E97EF-5BA1-4241-A754-CE1830AA2578}" type="presParOf" srcId="{E148882C-FED0-43D6-A9A4-3FC8BD9F4C09}" destId="{C5CEB345-B5CE-4686-B0A4-356FEDD22177}" srcOrd="2" destOrd="0" presId="urn:microsoft.com/office/officeart/2005/8/layout/vList5"/>
    <dgm:cxn modelId="{2CFA42EC-0DBE-43EC-A298-1A9DB55A1E2C}" type="presParOf" srcId="{C5CEB345-B5CE-4686-B0A4-356FEDD22177}" destId="{3EE4E46B-7138-4548-93B7-B138273A9AB5}" srcOrd="0" destOrd="0" presId="urn:microsoft.com/office/officeart/2005/8/layout/vList5"/>
    <dgm:cxn modelId="{3F932D60-8316-4823-9128-B882C57CAA7E}" type="presParOf" srcId="{E148882C-FED0-43D6-A9A4-3FC8BD9F4C09}" destId="{0588C8C3-0F9B-4E7D-8147-B524A3B2085C}" srcOrd="3" destOrd="0" presId="urn:microsoft.com/office/officeart/2005/8/layout/vList5"/>
    <dgm:cxn modelId="{35B949E5-FEE5-4F5D-B660-B727FDCACD7C}" type="presParOf" srcId="{E148882C-FED0-43D6-A9A4-3FC8BD9F4C09}" destId="{1EC6E5B1-92BE-4339-B2EC-BB656004AE37}" srcOrd="4" destOrd="0" presId="urn:microsoft.com/office/officeart/2005/8/layout/vList5"/>
    <dgm:cxn modelId="{80801830-75D6-4B27-B36E-219D4F7586DE}" type="presParOf" srcId="{1EC6E5B1-92BE-4339-B2EC-BB656004AE37}" destId="{D82FC8C6-E179-4E64-9DC4-4DF3DB923587}" srcOrd="0" destOrd="0" presId="urn:microsoft.com/office/officeart/2005/8/layout/vList5"/>
    <dgm:cxn modelId="{C4D097CA-7681-493C-9888-FB8DBC0AFB93}" type="presParOf" srcId="{E148882C-FED0-43D6-A9A4-3FC8BD9F4C09}" destId="{D061EF74-FCB8-4A41-A255-E724D869D009}" srcOrd="5" destOrd="0" presId="urn:microsoft.com/office/officeart/2005/8/layout/vList5"/>
    <dgm:cxn modelId="{EEB315A9-DED0-4490-8E04-DC72533884F3}" type="presParOf" srcId="{E148882C-FED0-43D6-A9A4-3FC8BD9F4C09}" destId="{CB118618-0F6D-41B2-817D-74CEE51881F1}" srcOrd="6" destOrd="0" presId="urn:microsoft.com/office/officeart/2005/8/layout/vList5"/>
    <dgm:cxn modelId="{DDAC3DF8-502B-4229-A800-674CBC856566}" type="presParOf" srcId="{CB118618-0F6D-41B2-817D-74CEE51881F1}" destId="{CBEF9FC4-813C-44EF-BF58-D89073E19DDA}" srcOrd="0" destOrd="0" presId="urn:microsoft.com/office/officeart/2005/8/layout/vList5"/>
    <dgm:cxn modelId="{4FDE1222-FF93-494C-87F6-4B700011C9DC}" type="presParOf" srcId="{E148882C-FED0-43D6-A9A4-3FC8BD9F4C09}" destId="{7C762647-A87C-4C7C-B64F-AF76433E1432}" srcOrd="7" destOrd="0" presId="urn:microsoft.com/office/officeart/2005/8/layout/vList5"/>
    <dgm:cxn modelId="{DEDB634F-CA12-4C78-BE0C-0EBDFC6AD2D8}" type="presParOf" srcId="{E148882C-FED0-43D6-A9A4-3FC8BD9F4C09}" destId="{B614AE78-18D2-4F02-995A-505A0B02A199}" srcOrd="8" destOrd="0" presId="urn:microsoft.com/office/officeart/2005/8/layout/vList5"/>
    <dgm:cxn modelId="{C9E3E47C-95EB-4129-A816-67C6151CD6B3}" type="presParOf" srcId="{B614AE78-18D2-4F02-995A-505A0B02A199}" destId="{86132E90-8C5D-4E1C-9138-38E6DFB2EE74}" srcOrd="0" destOrd="0" presId="urn:microsoft.com/office/officeart/2005/8/layout/vList5"/>
    <dgm:cxn modelId="{E78461F4-D4DF-4C61-BC94-5B1D7890A7C4}" type="presParOf" srcId="{E148882C-FED0-43D6-A9A4-3FC8BD9F4C09}" destId="{1B09C5A0-C72E-4212-928F-529648DC9D11}" srcOrd="9" destOrd="0" presId="urn:microsoft.com/office/officeart/2005/8/layout/vList5"/>
    <dgm:cxn modelId="{5DDF9A86-6734-4607-9EA0-CE026D38BCC8}" type="presParOf" srcId="{E148882C-FED0-43D6-A9A4-3FC8BD9F4C09}" destId="{D496468B-2DAF-4934-B22A-AAF616A6518F}" srcOrd="10" destOrd="0" presId="urn:microsoft.com/office/officeart/2005/8/layout/vList5"/>
    <dgm:cxn modelId="{B3D79D89-CC3A-416F-AB03-57E90816D55B}" type="presParOf" srcId="{D496468B-2DAF-4934-B22A-AAF616A6518F}" destId="{553850B9-6483-46F5-A3CC-5219E16754C3}" srcOrd="0" destOrd="0" presId="urn:microsoft.com/office/officeart/2005/8/layout/vList5"/>
    <dgm:cxn modelId="{A3BF01FE-ACF2-473C-8760-27D6DFDE1CD3}" type="presParOf" srcId="{E148882C-FED0-43D6-A9A4-3FC8BD9F4C09}" destId="{A48B8681-53AA-4CB5-90A8-F8639961E1A8}" srcOrd="11" destOrd="0" presId="urn:microsoft.com/office/officeart/2005/8/layout/vList5"/>
    <dgm:cxn modelId="{72E73758-CC9A-4597-84B8-F6D5C77FC5EA}" type="presParOf" srcId="{E148882C-FED0-43D6-A9A4-3FC8BD9F4C09}" destId="{47BE05D4-2F9A-48F8-9821-796E39B41298}" srcOrd="12" destOrd="0" presId="urn:microsoft.com/office/officeart/2005/8/layout/vList5"/>
    <dgm:cxn modelId="{D829AA50-EC5D-4D2B-8B5D-4242BB5D8AF1}" type="presParOf" srcId="{47BE05D4-2F9A-48F8-9821-796E39B41298}" destId="{ACF39412-8AB6-471C-BAAD-896B02E965D2}" srcOrd="0" destOrd="0" presId="urn:microsoft.com/office/officeart/2005/8/layout/vList5"/>
    <dgm:cxn modelId="{46F0525B-0D9E-4261-90F0-4E37735F0DE4}" type="presParOf" srcId="{E148882C-FED0-43D6-A9A4-3FC8BD9F4C09}" destId="{D034EADF-FAEA-46DA-B4D4-E068D993629A}" srcOrd="13" destOrd="0" presId="urn:microsoft.com/office/officeart/2005/8/layout/vList5"/>
    <dgm:cxn modelId="{E3748119-8422-468B-9F3C-6849CF7824AA}" type="presParOf" srcId="{E148882C-FED0-43D6-A9A4-3FC8BD9F4C09}" destId="{E17845BA-3788-4E72-B506-CAF97092C8EE}" srcOrd="14" destOrd="0" presId="urn:microsoft.com/office/officeart/2005/8/layout/vList5"/>
    <dgm:cxn modelId="{A184DA94-7181-4A42-AE1B-1B384DCEDDDF}" type="presParOf" srcId="{E17845BA-3788-4E72-B506-CAF97092C8EE}" destId="{678E138A-4E13-4FD0-9EF6-63D6B22652D2}" srcOrd="0" destOrd="0" presId="urn:microsoft.com/office/officeart/2005/8/layout/vList5"/>
    <dgm:cxn modelId="{F52144DC-6813-40B2-9C6B-E806DA4C2E12}" type="presParOf" srcId="{E148882C-FED0-43D6-A9A4-3FC8BD9F4C09}" destId="{14D37D2A-D71E-46CB-AA61-BF90DD8A2464}" srcOrd="15" destOrd="0" presId="urn:microsoft.com/office/officeart/2005/8/layout/vList5"/>
    <dgm:cxn modelId="{9042B17C-40E5-40FE-8CB2-336AD316C6AC}" type="presParOf" srcId="{E148882C-FED0-43D6-A9A4-3FC8BD9F4C09}" destId="{12EBC206-FBF0-4606-A47C-6E4971801E63}" srcOrd="16" destOrd="0" presId="urn:microsoft.com/office/officeart/2005/8/layout/vList5"/>
    <dgm:cxn modelId="{0428AFD3-9F56-43E9-978C-64E178FB1EB0}" type="presParOf" srcId="{12EBC206-FBF0-4606-A47C-6E4971801E63}" destId="{185DC51A-150D-458B-BDA6-CA48DEE2484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BD8B4A3-B664-4022-ABB8-E172273FD9DB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rtl="1"/>
          <a:endParaRPr lang="ar-EG"/>
        </a:p>
      </dgm:t>
    </dgm:pt>
    <dgm:pt modelId="{BAFD417A-76FB-471E-B657-AA684D58615C}">
      <dgm:prSet/>
      <dgm:spPr/>
      <dgm:t>
        <a:bodyPr/>
        <a:lstStyle/>
        <a:p>
          <a:pPr rtl="1"/>
          <a:r>
            <a:rPr lang="ar-EG" smtClean="0"/>
            <a:t>عدم استعمال منشات عالية </a:t>
          </a:r>
          <a:endParaRPr lang="ar-EG"/>
        </a:p>
      </dgm:t>
    </dgm:pt>
    <dgm:pt modelId="{D155AFE4-2471-49D5-A5FA-520448B90987}" type="parTrans" cxnId="{AD867E9A-C373-43B0-BD71-EDA21C0BB5B5}">
      <dgm:prSet/>
      <dgm:spPr/>
      <dgm:t>
        <a:bodyPr/>
        <a:lstStyle/>
        <a:p>
          <a:pPr rtl="1"/>
          <a:endParaRPr lang="ar-EG"/>
        </a:p>
      </dgm:t>
    </dgm:pt>
    <dgm:pt modelId="{C81D5523-750C-4B9B-8D20-4CD5ABE3E320}" type="sibTrans" cxnId="{AD867E9A-C373-43B0-BD71-EDA21C0BB5B5}">
      <dgm:prSet/>
      <dgm:spPr/>
      <dgm:t>
        <a:bodyPr/>
        <a:lstStyle/>
        <a:p>
          <a:pPr rtl="1"/>
          <a:endParaRPr lang="ar-EG"/>
        </a:p>
      </dgm:t>
    </dgm:pt>
    <dgm:pt modelId="{F150BCB6-0907-4B7B-8A02-3CEF0D6C88CA}">
      <dgm:prSet/>
      <dgm:spPr/>
      <dgm:t>
        <a:bodyPr/>
        <a:lstStyle/>
        <a:p>
          <a:pPr rtl="1"/>
          <a:r>
            <a:rPr lang="ar-EG" smtClean="0"/>
            <a:t>تصغير حجم المقاعد </a:t>
          </a:r>
          <a:endParaRPr lang="ar-EG"/>
        </a:p>
      </dgm:t>
    </dgm:pt>
    <dgm:pt modelId="{D250E87B-9F58-484E-BD83-B5E8CF9907C9}" type="parTrans" cxnId="{1628D6DE-CD27-440F-9728-1116605E8571}">
      <dgm:prSet/>
      <dgm:spPr/>
      <dgm:t>
        <a:bodyPr/>
        <a:lstStyle/>
        <a:p>
          <a:pPr rtl="1"/>
          <a:endParaRPr lang="ar-EG"/>
        </a:p>
      </dgm:t>
    </dgm:pt>
    <dgm:pt modelId="{AB3E24EE-3788-4DD6-8308-D2BC802EDFFB}" type="sibTrans" cxnId="{1628D6DE-CD27-440F-9728-1116605E8571}">
      <dgm:prSet/>
      <dgm:spPr/>
      <dgm:t>
        <a:bodyPr/>
        <a:lstStyle/>
        <a:p>
          <a:pPr rtl="1"/>
          <a:endParaRPr lang="ar-EG"/>
        </a:p>
      </dgm:t>
    </dgm:pt>
    <dgm:pt modelId="{52C110F9-29A6-4B26-9F2D-BEED6C62B5E7}">
      <dgm:prSet/>
      <dgm:spPr/>
      <dgm:t>
        <a:bodyPr/>
        <a:lstStyle/>
        <a:p>
          <a:pPr rtl="1"/>
          <a:r>
            <a:rPr lang="ar-EG" smtClean="0"/>
            <a:t>زيادة المسطحات الخضراء</a:t>
          </a:r>
          <a:endParaRPr lang="ar-EG"/>
        </a:p>
      </dgm:t>
    </dgm:pt>
    <dgm:pt modelId="{F270A4EF-8C96-4C4B-943D-7EEC63CB4CDD}" type="parTrans" cxnId="{CB1DBA60-366C-4B01-A798-0EE65A1FE16F}">
      <dgm:prSet/>
      <dgm:spPr/>
      <dgm:t>
        <a:bodyPr/>
        <a:lstStyle/>
        <a:p>
          <a:pPr rtl="1"/>
          <a:endParaRPr lang="ar-EG"/>
        </a:p>
      </dgm:t>
    </dgm:pt>
    <dgm:pt modelId="{9CD641E2-71FF-4960-850F-26C9FE96778F}" type="sibTrans" cxnId="{CB1DBA60-366C-4B01-A798-0EE65A1FE16F}">
      <dgm:prSet/>
      <dgm:spPr/>
      <dgm:t>
        <a:bodyPr/>
        <a:lstStyle/>
        <a:p>
          <a:pPr rtl="1"/>
          <a:endParaRPr lang="ar-EG"/>
        </a:p>
      </dgm:t>
    </dgm:pt>
    <dgm:pt modelId="{A33DC067-2937-479D-B88D-47FF00B8C727}">
      <dgm:prSet/>
      <dgm:spPr/>
      <dgm:t>
        <a:bodyPr/>
        <a:lstStyle/>
        <a:p>
          <a:pPr rtl="1"/>
          <a:r>
            <a:rPr lang="ar-EG" smtClean="0"/>
            <a:t>عدم تقشيم الحديقة الى اقسام </a:t>
          </a:r>
          <a:endParaRPr lang="ar-EG"/>
        </a:p>
      </dgm:t>
    </dgm:pt>
    <dgm:pt modelId="{7DC5E0DA-EF0D-4185-B233-80FB6749A99D}" type="parTrans" cxnId="{F77270F9-18CB-4BFC-A035-4D83570449A1}">
      <dgm:prSet/>
      <dgm:spPr/>
      <dgm:t>
        <a:bodyPr/>
        <a:lstStyle/>
        <a:p>
          <a:pPr rtl="1"/>
          <a:endParaRPr lang="ar-EG"/>
        </a:p>
      </dgm:t>
    </dgm:pt>
    <dgm:pt modelId="{BB21CAF0-D3D0-4ADA-A09D-2556C497A73D}" type="sibTrans" cxnId="{F77270F9-18CB-4BFC-A035-4D83570449A1}">
      <dgm:prSet/>
      <dgm:spPr/>
      <dgm:t>
        <a:bodyPr/>
        <a:lstStyle/>
        <a:p>
          <a:pPr rtl="1"/>
          <a:endParaRPr lang="ar-EG"/>
        </a:p>
      </dgm:t>
    </dgm:pt>
    <dgm:pt modelId="{72EFB4E7-5FE8-46C4-BCBF-4FA77C1367DA}">
      <dgm:prSet/>
      <dgm:spPr/>
      <dgm:t>
        <a:bodyPr/>
        <a:lstStyle/>
        <a:p>
          <a:pPr rtl="1"/>
          <a:r>
            <a:rPr lang="ar-EG" smtClean="0"/>
            <a:t>الاستفادة من المناظر المجاورة </a:t>
          </a:r>
          <a:endParaRPr lang="ar-EG"/>
        </a:p>
      </dgm:t>
    </dgm:pt>
    <dgm:pt modelId="{446D2DE4-63D0-406D-A17A-7C44E3DB688E}" type="parTrans" cxnId="{D240C28A-A73D-4614-8B58-5A31DDCA4BD7}">
      <dgm:prSet/>
      <dgm:spPr/>
      <dgm:t>
        <a:bodyPr/>
        <a:lstStyle/>
        <a:p>
          <a:pPr rtl="1"/>
          <a:endParaRPr lang="ar-EG"/>
        </a:p>
      </dgm:t>
    </dgm:pt>
    <dgm:pt modelId="{306AA484-8804-446B-8F75-F146401838EC}" type="sibTrans" cxnId="{D240C28A-A73D-4614-8B58-5A31DDCA4BD7}">
      <dgm:prSet/>
      <dgm:spPr/>
      <dgm:t>
        <a:bodyPr/>
        <a:lstStyle/>
        <a:p>
          <a:pPr rtl="1"/>
          <a:endParaRPr lang="ar-EG"/>
        </a:p>
      </dgm:t>
    </dgm:pt>
    <dgm:pt modelId="{C696AD2A-61B9-415C-85CD-A530900B125B}">
      <dgm:prSet/>
      <dgm:spPr/>
      <dgm:t>
        <a:bodyPr/>
        <a:lstStyle/>
        <a:p>
          <a:pPr rtl="1"/>
          <a:r>
            <a:rPr lang="ar-EG" smtClean="0"/>
            <a:t>عدم انشاء طرق ومشيات فى الحدائق الصغيرة </a:t>
          </a:r>
          <a:endParaRPr lang="ar-EG"/>
        </a:p>
      </dgm:t>
    </dgm:pt>
    <dgm:pt modelId="{CEFF17DD-C3E8-4FBA-BA43-434802767FEA}" type="parTrans" cxnId="{AEA8879D-EA2B-4994-B966-717B5594302F}">
      <dgm:prSet/>
      <dgm:spPr/>
      <dgm:t>
        <a:bodyPr/>
        <a:lstStyle/>
        <a:p>
          <a:pPr rtl="1"/>
          <a:endParaRPr lang="ar-EG"/>
        </a:p>
      </dgm:t>
    </dgm:pt>
    <dgm:pt modelId="{49691A5C-72A7-4942-9BC1-E3B1EC912F59}" type="sibTrans" cxnId="{AEA8879D-EA2B-4994-B966-717B5594302F}">
      <dgm:prSet/>
      <dgm:spPr/>
      <dgm:t>
        <a:bodyPr/>
        <a:lstStyle/>
        <a:p>
          <a:pPr rtl="1"/>
          <a:endParaRPr lang="ar-EG"/>
        </a:p>
      </dgm:t>
    </dgm:pt>
    <dgm:pt modelId="{50712084-F937-434A-8164-D0E472ED8903}">
      <dgm:prSet/>
      <dgm:spPr/>
      <dgm:t>
        <a:bodyPr/>
        <a:lstStyle/>
        <a:p>
          <a:pPr rtl="1"/>
          <a:r>
            <a:rPr lang="ar-EG" smtClean="0"/>
            <a:t>زراعة الازهار فى احواض على حدود الحديقة </a:t>
          </a:r>
          <a:endParaRPr lang="ar-EG"/>
        </a:p>
      </dgm:t>
    </dgm:pt>
    <dgm:pt modelId="{C25E3CEB-9AFB-4440-942F-FC7B34FEDE6F}" type="parTrans" cxnId="{836C8D1E-98DF-46C5-9134-63B7C6C39F72}">
      <dgm:prSet/>
      <dgm:spPr/>
      <dgm:t>
        <a:bodyPr/>
        <a:lstStyle/>
        <a:p>
          <a:pPr rtl="1"/>
          <a:endParaRPr lang="ar-EG"/>
        </a:p>
      </dgm:t>
    </dgm:pt>
    <dgm:pt modelId="{4761C6A0-F497-4E0F-8BE4-10155EEBAD39}" type="sibTrans" cxnId="{836C8D1E-98DF-46C5-9134-63B7C6C39F72}">
      <dgm:prSet/>
      <dgm:spPr/>
      <dgm:t>
        <a:bodyPr/>
        <a:lstStyle/>
        <a:p>
          <a:pPr rtl="1"/>
          <a:endParaRPr lang="ar-EG"/>
        </a:p>
      </dgm:t>
    </dgm:pt>
    <dgm:pt modelId="{3C10DF6F-AF71-4DF1-80A8-7A1EB9F6AFBC}">
      <dgm:prSet/>
      <dgm:spPr/>
      <dgm:t>
        <a:bodyPr/>
        <a:lstStyle/>
        <a:p>
          <a:pPr rtl="1"/>
          <a:r>
            <a:rPr lang="ar-EG" smtClean="0"/>
            <a:t>زراعة اشجار على جانبى الطرق متدرجة الاطوال </a:t>
          </a:r>
          <a:endParaRPr lang="ar-EG"/>
        </a:p>
      </dgm:t>
    </dgm:pt>
    <dgm:pt modelId="{B3CBD3C9-A5F9-4780-A838-AF984DE85881}" type="parTrans" cxnId="{6BC63090-2B1B-4594-B2E3-F28FA4F32338}">
      <dgm:prSet/>
      <dgm:spPr/>
      <dgm:t>
        <a:bodyPr/>
        <a:lstStyle/>
        <a:p>
          <a:pPr rtl="1"/>
          <a:endParaRPr lang="ar-EG"/>
        </a:p>
      </dgm:t>
    </dgm:pt>
    <dgm:pt modelId="{19C083FF-D502-4FB6-A67D-128F087D2898}" type="sibTrans" cxnId="{6BC63090-2B1B-4594-B2E3-F28FA4F32338}">
      <dgm:prSet/>
      <dgm:spPr/>
      <dgm:t>
        <a:bodyPr/>
        <a:lstStyle/>
        <a:p>
          <a:pPr rtl="1"/>
          <a:endParaRPr lang="ar-EG"/>
        </a:p>
      </dgm:t>
    </dgm:pt>
    <dgm:pt modelId="{953EFD8E-2383-4252-9744-EB875D701A3B}" type="pres">
      <dgm:prSet presAssocID="{2BD8B4A3-B664-4022-ABB8-E172273FD9DB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EFBAF1E7-902B-4B71-8E23-71B4421FE5E1}" type="pres">
      <dgm:prSet presAssocID="{BAFD417A-76FB-471E-B657-AA684D58615C}" presName="composite" presStyleCnt="0"/>
      <dgm:spPr/>
    </dgm:pt>
    <dgm:pt modelId="{238849CE-647C-469B-B3E1-2E86AF6E80EB}" type="pres">
      <dgm:prSet presAssocID="{BAFD417A-76FB-471E-B657-AA684D58615C}" presName="imgShp" presStyleLbl="fgImgPlace1" presStyleIdx="0" presStyleCnt="8"/>
      <dgm:spPr/>
    </dgm:pt>
    <dgm:pt modelId="{DDD3B30F-6585-4A47-992C-095BEB159418}" type="pres">
      <dgm:prSet presAssocID="{BAFD417A-76FB-471E-B657-AA684D58615C}" presName="txShp" presStyleLbl="node1" presStyleIdx="0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0AC27897-9204-4FA1-B19E-D124BD70085B}" type="pres">
      <dgm:prSet presAssocID="{C81D5523-750C-4B9B-8D20-4CD5ABE3E320}" presName="spacing" presStyleCnt="0"/>
      <dgm:spPr/>
    </dgm:pt>
    <dgm:pt modelId="{CD4758B9-C009-4713-81D4-40FCE28453F5}" type="pres">
      <dgm:prSet presAssocID="{F150BCB6-0907-4B7B-8A02-3CEF0D6C88CA}" presName="composite" presStyleCnt="0"/>
      <dgm:spPr/>
    </dgm:pt>
    <dgm:pt modelId="{D8167A51-63E5-410D-8D4A-005239B8B95D}" type="pres">
      <dgm:prSet presAssocID="{F150BCB6-0907-4B7B-8A02-3CEF0D6C88CA}" presName="imgShp" presStyleLbl="fgImgPlace1" presStyleIdx="1" presStyleCnt="8"/>
      <dgm:spPr/>
    </dgm:pt>
    <dgm:pt modelId="{749ED2CB-C788-475F-A743-4288AA3B1DAE}" type="pres">
      <dgm:prSet presAssocID="{F150BCB6-0907-4B7B-8A02-3CEF0D6C88CA}" presName="txShp" presStyleLbl="node1" presStyleIdx="1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886EA771-FD84-4C2B-B2B2-7159F9FC4965}" type="pres">
      <dgm:prSet presAssocID="{AB3E24EE-3788-4DD6-8308-D2BC802EDFFB}" presName="spacing" presStyleCnt="0"/>
      <dgm:spPr/>
    </dgm:pt>
    <dgm:pt modelId="{04287161-01C6-426E-B50F-A02FC70F302D}" type="pres">
      <dgm:prSet presAssocID="{52C110F9-29A6-4B26-9F2D-BEED6C62B5E7}" presName="composite" presStyleCnt="0"/>
      <dgm:spPr/>
    </dgm:pt>
    <dgm:pt modelId="{2FBEF9E0-85DC-45EF-BF91-072B2D159AB7}" type="pres">
      <dgm:prSet presAssocID="{52C110F9-29A6-4B26-9F2D-BEED6C62B5E7}" presName="imgShp" presStyleLbl="fgImgPlace1" presStyleIdx="2" presStyleCnt="8"/>
      <dgm:spPr/>
    </dgm:pt>
    <dgm:pt modelId="{6DA324BE-89BD-4237-AD42-CE7648741664}" type="pres">
      <dgm:prSet presAssocID="{52C110F9-29A6-4B26-9F2D-BEED6C62B5E7}" presName="txShp" presStyleLbl="node1" presStyleIdx="2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CB4A4030-5FB5-4BB4-B3E8-034A27C95B32}" type="pres">
      <dgm:prSet presAssocID="{9CD641E2-71FF-4960-850F-26C9FE96778F}" presName="spacing" presStyleCnt="0"/>
      <dgm:spPr/>
    </dgm:pt>
    <dgm:pt modelId="{66D1482B-81E8-4C03-9AA3-2D63CF984473}" type="pres">
      <dgm:prSet presAssocID="{A33DC067-2937-479D-B88D-47FF00B8C727}" presName="composite" presStyleCnt="0"/>
      <dgm:spPr/>
    </dgm:pt>
    <dgm:pt modelId="{0498360E-8715-45F0-B756-C6CE5F7DF974}" type="pres">
      <dgm:prSet presAssocID="{A33DC067-2937-479D-B88D-47FF00B8C727}" presName="imgShp" presStyleLbl="fgImgPlace1" presStyleIdx="3" presStyleCnt="8"/>
      <dgm:spPr/>
    </dgm:pt>
    <dgm:pt modelId="{BBE96721-B47E-49FC-95A8-A2A21719E3C6}" type="pres">
      <dgm:prSet presAssocID="{A33DC067-2937-479D-B88D-47FF00B8C727}" presName="txShp" presStyleLbl="node1" presStyleIdx="3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EAEFFF7F-3508-4FB3-ACA1-13176760890E}" type="pres">
      <dgm:prSet presAssocID="{BB21CAF0-D3D0-4ADA-A09D-2556C497A73D}" presName="spacing" presStyleCnt="0"/>
      <dgm:spPr/>
    </dgm:pt>
    <dgm:pt modelId="{69159CDB-F80F-428A-B9A8-EB593AB3F4F4}" type="pres">
      <dgm:prSet presAssocID="{72EFB4E7-5FE8-46C4-BCBF-4FA77C1367DA}" presName="composite" presStyleCnt="0"/>
      <dgm:spPr/>
    </dgm:pt>
    <dgm:pt modelId="{F1E988D1-E505-4501-9DAA-54BB305451ED}" type="pres">
      <dgm:prSet presAssocID="{72EFB4E7-5FE8-46C4-BCBF-4FA77C1367DA}" presName="imgShp" presStyleLbl="fgImgPlace1" presStyleIdx="4" presStyleCnt="8"/>
      <dgm:spPr/>
    </dgm:pt>
    <dgm:pt modelId="{179D9505-EE1B-41C3-8D63-9871C2550C96}" type="pres">
      <dgm:prSet presAssocID="{72EFB4E7-5FE8-46C4-BCBF-4FA77C1367DA}" presName="txShp" presStyleLbl="node1" presStyleIdx="4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CA57F14A-6D76-4100-8A8D-B36F9D216521}" type="pres">
      <dgm:prSet presAssocID="{306AA484-8804-446B-8F75-F146401838EC}" presName="spacing" presStyleCnt="0"/>
      <dgm:spPr/>
    </dgm:pt>
    <dgm:pt modelId="{4BF4272C-C3AD-4136-840B-4407FBDD3FA0}" type="pres">
      <dgm:prSet presAssocID="{C696AD2A-61B9-415C-85CD-A530900B125B}" presName="composite" presStyleCnt="0"/>
      <dgm:spPr/>
    </dgm:pt>
    <dgm:pt modelId="{3B49D0C6-4C65-46D3-990B-F35A0BA25AF0}" type="pres">
      <dgm:prSet presAssocID="{C696AD2A-61B9-415C-85CD-A530900B125B}" presName="imgShp" presStyleLbl="fgImgPlace1" presStyleIdx="5" presStyleCnt="8"/>
      <dgm:spPr/>
    </dgm:pt>
    <dgm:pt modelId="{91C0749D-6C43-443D-A023-3DEE95AC3316}" type="pres">
      <dgm:prSet presAssocID="{C696AD2A-61B9-415C-85CD-A530900B125B}" presName="txShp" presStyleLbl="node1" presStyleIdx="5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A3CCB411-0DFE-4AD6-9D7C-E4C353E1CEE1}" type="pres">
      <dgm:prSet presAssocID="{49691A5C-72A7-4942-9BC1-E3B1EC912F59}" presName="spacing" presStyleCnt="0"/>
      <dgm:spPr/>
    </dgm:pt>
    <dgm:pt modelId="{C389D5DF-7BAE-42D4-92C4-39EC67904BD3}" type="pres">
      <dgm:prSet presAssocID="{50712084-F937-434A-8164-D0E472ED8903}" presName="composite" presStyleCnt="0"/>
      <dgm:spPr/>
    </dgm:pt>
    <dgm:pt modelId="{8478391B-143A-4410-B8C3-D96DD689120F}" type="pres">
      <dgm:prSet presAssocID="{50712084-F937-434A-8164-D0E472ED8903}" presName="imgShp" presStyleLbl="fgImgPlace1" presStyleIdx="6" presStyleCnt="8"/>
      <dgm:spPr/>
    </dgm:pt>
    <dgm:pt modelId="{5EE68FFE-D32C-419A-8A05-7CC8F2C20906}" type="pres">
      <dgm:prSet presAssocID="{50712084-F937-434A-8164-D0E472ED8903}" presName="txShp" presStyleLbl="node1" presStyleIdx="6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CA4036CB-26F7-48DD-8132-4B7ABC934260}" type="pres">
      <dgm:prSet presAssocID="{4761C6A0-F497-4E0F-8BE4-10155EEBAD39}" presName="spacing" presStyleCnt="0"/>
      <dgm:spPr/>
    </dgm:pt>
    <dgm:pt modelId="{7B652DF6-9F7B-4E6B-926E-AB45DC7ABC52}" type="pres">
      <dgm:prSet presAssocID="{3C10DF6F-AF71-4DF1-80A8-7A1EB9F6AFBC}" presName="composite" presStyleCnt="0"/>
      <dgm:spPr/>
    </dgm:pt>
    <dgm:pt modelId="{D7871D50-4B85-4F40-9092-24D2E05D05BC}" type="pres">
      <dgm:prSet presAssocID="{3C10DF6F-AF71-4DF1-80A8-7A1EB9F6AFBC}" presName="imgShp" presStyleLbl="fgImgPlace1" presStyleIdx="7" presStyleCnt="8"/>
      <dgm:spPr/>
    </dgm:pt>
    <dgm:pt modelId="{17F41FAD-9E52-4510-AEB9-22490BDB49FD}" type="pres">
      <dgm:prSet presAssocID="{3C10DF6F-AF71-4DF1-80A8-7A1EB9F6AFBC}" presName="txShp" presStyleLbl="node1" presStyleIdx="7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CB1DBA60-366C-4B01-A798-0EE65A1FE16F}" srcId="{2BD8B4A3-B664-4022-ABB8-E172273FD9DB}" destId="{52C110F9-29A6-4B26-9F2D-BEED6C62B5E7}" srcOrd="2" destOrd="0" parTransId="{F270A4EF-8C96-4C4B-943D-7EEC63CB4CDD}" sibTransId="{9CD641E2-71FF-4960-850F-26C9FE96778F}"/>
    <dgm:cxn modelId="{3159C1F5-7764-4D73-8248-4B4A75287F65}" type="presOf" srcId="{BAFD417A-76FB-471E-B657-AA684D58615C}" destId="{DDD3B30F-6585-4A47-992C-095BEB159418}" srcOrd="0" destOrd="0" presId="urn:microsoft.com/office/officeart/2005/8/layout/vList3"/>
    <dgm:cxn modelId="{AEA8879D-EA2B-4994-B966-717B5594302F}" srcId="{2BD8B4A3-B664-4022-ABB8-E172273FD9DB}" destId="{C696AD2A-61B9-415C-85CD-A530900B125B}" srcOrd="5" destOrd="0" parTransId="{CEFF17DD-C3E8-4FBA-BA43-434802767FEA}" sibTransId="{49691A5C-72A7-4942-9BC1-E3B1EC912F59}"/>
    <dgm:cxn modelId="{CA64327A-0C1B-4B3F-8C2B-6F36C6E1A09E}" type="presOf" srcId="{72EFB4E7-5FE8-46C4-BCBF-4FA77C1367DA}" destId="{179D9505-EE1B-41C3-8D63-9871C2550C96}" srcOrd="0" destOrd="0" presId="urn:microsoft.com/office/officeart/2005/8/layout/vList3"/>
    <dgm:cxn modelId="{D4766ACF-F4FB-4302-8BCE-78B58DE704E4}" type="presOf" srcId="{52C110F9-29A6-4B26-9F2D-BEED6C62B5E7}" destId="{6DA324BE-89BD-4237-AD42-CE7648741664}" srcOrd="0" destOrd="0" presId="urn:microsoft.com/office/officeart/2005/8/layout/vList3"/>
    <dgm:cxn modelId="{14076E93-2EB7-40CB-943C-013A13DD601F}" type="presOf" srcId="{50712084-F937-434A-8164-D0E472ED8903}" destId="{5EE68FFE-D32C-419A-8A05-7CC8F2C20906}" srcOrd="0" destOrd="0" presId="urn:microsoft.com/office/officeart/2005/8/layout/vList3"/>
    <dgm:cxn modelId="{836C8D1E-98DF-46C5-9134-63B7C6C39F72}" srcId="{2BD8B4A3-B664-4022-ABB8-E172273FD9DB}" destId="{50712084-F937-434A-8164-D0E472ED8903}" srcOrd="6" destOrd="0" parTransId="{C25E3CEB-9AFB-4440-942F-FC7B34FEDE6F}" sibTransId="{4761C6A0-F497-4E0F-8BE4-10155EEBAD39}"/>
    <dgm:cxn modelId="{1628D6DE-CD27-440F-9728-1116605E8571}" srcId="{2BD8B4A3-B664-4022-ABB8-E172273FD9DB}" destId="{F150BCB6-0907-4B7B-8A02-3CEF0D6C88CA}" srcOrd="1" destOrd="0" parTransId="{D250E87B-9F58-484E-BD83-B5E8CF9907C9}" sibTransId="{AB3E24EE-3788-4DD6-8308-D2BC802EDFFB}"/>
    <dgm:cxn modelId="{AD867E9A-C373-43B0-BD71-EDA21C0BB5B5}" srcId="{2BD8B4A3-B664-4022-ABB8-E172273FD9DB}" destId="{BAFD417A-76FB-471E-B657-AA684D58615C}" srcOrd="0" destOrd="0" parTransId="{D155AFE4-2471-49D5-A5FA-520448B90987}" sibTransId="{C81D5523-750C-4B9B-8D20-4CD5ABE3E320}"/>
    <dgm:cxn modelId="{3455F7CA-63DA-46DA-9CEB-C64691B10EEC}" type="presOf" srcId="{3C10DF6F-AF71-4DF1-80A8-7A1EB9F6AFBC}" destId="{17F41FAD-9E52-4510-AEB9-22490BDB49FD}" srcOrd="0" destOrd="0" presId="urn:microsoft.com/office/officeart/2005/8/layout/vList3"/>
    <dgm:cxn modelId="{9FA990A4-9DC3-4E82-8B9C-F27A87915337}" type="presOf" srcId="{C696AD2A-61B9-415C-85CD-A530900B125B}" destId="{91C0749D-6C43-443D-A023-3DEE95AC3316}" srcOrd="0" destOrd="0" presId="urn:microsoft.com/office/officeart/2005/8/layout/vList3"/>
    <dgm:cxn modelId="{63A29C1A-B9F0-4C0B-9B29-EBA1777DF429}" type="presOf" srcId="{A33DC067-2937-479D-B88D-47FF00B8C727}" destId="{BBE96721-B47E-49FC-95A8-A2A21719E3C6}" srcOrd="0" destOrd="0" presId="urn:microsoft.com/office/officeart/2005/8/layout/vList3"/>
    <dgm:cxn modelId="{D240C28A-A73D-4614-8B58-5A31DDCA4BD7}" srcId="{2BD8B4A3-B664-4022-ABB8-E172273FD9DB}" destId="{72EFB4E7-5FE8-46C4-BCBF-4FA77C1367DA}" srcOrd="4" destOrd="0" parTransId="{446D2DE4-63D0-406D-A17A-7C44E3DB688E}" sibTransId="{306AA484-8804-446B-8F75-F146401838EC}"/>
    <dgm:cxn modelId="{904A70DD-46FF-4790-B18D-7DC6DB25D850}" type="presOf" srcId="{2BD8B4A3-B664-4022-ABB8-E172273FD9DB}" destId="{953EFD8E-2383-4252-9744-EB875D701A3B}" srcOrd="0" destOrd="0" presId="urn:microsoft.com/office/officeart/2005/8/layout/vList3"/>
    <dgm:cxn modelId="{6BC63090-2B1B-4594-B2E3-F28FA4F32338}" srcId="{2BD8B4A3-B664-4022-ABB8-E172273FD9DB}" destId="{3C10DF6F-AF71-4DF1-80A8-7A1EB9F6AFBC}" srcOrd="7" destOrd="0" parTransId="{B3CBD3C9-A5F9-4780-A838-AF984DE85881}" sibTransId="{19C083FF-D502-4FB6-A67D-128F087D2898}"/>
    <dgm:cxn modelId="{99B5A708-6187-4821-8B4B-EEAEF4F6A6D5}" type="presOf" srcId="{F150BCB6-0907-4B7B-8A02-3CEF0D6C88CA}" destId="{749ED2CB-C788-475F-A743-4288AA3B1DAE}" srcOrd="0" destOrd="0" presId="urn:microsoft.com/office/officeart/2005/8/layout/vList3"/>
    <dgm:cxn modelId="{F77270F9-18CB-4BFC-A035-4D83570449A1}" srcId="{2BD8B4A3-B664-4022-ABB8-E172273FD9DB}" destId="{A33DC067-2937-479D-B88D-47FF00B8C727}" srcOrd="3" destOrd="0" parTransId="{7DC5E0DA-EF0D-4185-B233-80FB6749A99D}" sibTransId="{BB21CAF0-D3D0-4ADA-A09D-2556C497A73D}"/>
    <dgm:cxn modelId="{1A25639F-DFF4-45F1-85A9-5BD3CCF86032}" type="presParOf" srcId="{953EFD8E-2383-4252-9744-EB875D701A3B}" destId="{EFBAF1E7-902B-4B71-8E23-71B4421FE5E1}" srcOrd="0" destOrd="0" presId="urn:microsoft.com/office/officeart/2005/8/layout/vList3"/>
    <dgm:cxn modelId="{645C7A2A-2A71-4BEF-AF84-4BF0FFD2AD50}" type="presParOf" srcId="{EFBAF1E7-902B-4B71-8E23-71B4421FE5E1}" destId="{238849CE-647C-469B-B3E1-2E86AF6E80EB}" srcOrd="0" destOrd="0" presId="urn:microsoft.com/office/officeart/2005/8/layout/vList3"/>
    <dgm:cxn modelId="{BE112655-4F92-4121-B434-7FF689D3D508}" type="presParOf" srcId="{EFBAF1E7-902B-4B71-8E23-71B4421FE5E1}" destId="{DDD3B30F-6585-4A47-992C-095BEB159418}" srcOrd="1" destOrd="0" presId="urn:microsoft.com/office/officeart/2005/8/layout/vList3"/>
    <dgm:cxn modelId="{40423574-B345-4BA0-8DD7-DDB4344294DA}" type="presParOf" srcId="{953EFD8E-2383-4252-9744-EB875D701A3B}" destId="{0AC27897-9204-4FA1-B19E-D124BD70085B}" srcOrd="1" destOrd="0" presId="urn:microsoft.com/office/officeart/2005/8/layout/vList3"/>
    <dgm:cxn modelId="{75B0921E-B95C-4D60-8FB5-99E1620A3150}" type="presParOf" srcId="{953EFD8E-2383-4252-9744-EB875D701A3B}" destId="{CD4758B9-C009-4713-81D4-40FCE28453F5}" srcOrd="2" destOrd="0" presId="urn:microsoft.com/office/officeart/2005/8/layout/vList3"/>
    <dgm:cxn modelId="{82EDB774-40E3-4CA5-B0BC-30C3C18E4288}" type="presParOf" srcId="{CD4758B9-C009-4713-81D4-40FCE28453F5}" destId="{D8167A51-63E5-410D-8D4A-005239B8B95D}" srcOrd="0" destOrd="0" presId="urn:microsoft.com/office/officeart/2005/8/layout/vList3"/>
    <dgm:cxn modelId="{8AF3F9AC-10F0-412F-9FA5-76F65D922AB3}" type="presParOf" srcId="{CD4758B9-C009-4713-81D4-40FCE28453F5}" destId="{749ED2CB-C788-475F-A743-4288AA3B1DAE}" srcOrd="1" destOrd="0" presId="urn:microsoft.com/office/officeart/2005/8/layout/vList3"/>
    <dgm:cxn modelId="{7D5E77FE-6791-49CA-8E21-8C58E2DC90BB}" type="presParOf" srcId="{953EFD8E-2383-4252-9744-EB875D701A3B}" destId="{886EA771-FD84-4C2B-B2B2-7159F9FC4965}" srcOrd="3" destOrd="0" presId="urn:microsoft.com/office/officeart/2005/8/layout/vList3"/>
    <dgm:cxn modelId="{820C2F6B-101F-435F-B712-7A7117E52249}" type="presParOf" srcId="{953EFD8E-2383-4252-9744-EB875D701A3B}" destId="{04287161-01C6-426E-B50F-A02FC70F302D}" srcOrd="4" destOrd="0" presId="urn:microsoft.com/office/officeart/2005/8/layout/vList3"/>
    <dgm:cxn modelId="{38D38ADC-44E2-463B-BD4E-C7F80F158171}" type="presParOf" srcId="{04287161-01C6-426E-B50F-A02FC70F302D}" destId="{2FBEF9E0-85DC-45EF-BF91-072B2D159AB7}" srcOrd="0" destOrd="0" presId="urn:microsoft.com/office/officeart/2005/8/layout/vList3"/>
    <dgm:cxn modelId="{6413BE71-524F-4307-A8DC-EEFDAB0D975F}" type="presParOf" srcId="{04287161-01C6-426E-B50F-A02FC70F302D}" destId="{6DA324BE-89BD-4237-AD42-CE7648741664}" srcOrd="1" destOrd="0" presId="urn:microsoft.com/office/officeart/2005/8/layout/vList3"/>
    <dgm:cxn modelId="{7F8CD5E4-6077-447D-8E18-5C18C0B67DDC}" type="presParOf" srcId="{953EFD8E-2383-4252-9744-EB875D701A3B}" destId="{CB4A4030-5FB5-4BB4-B3E8-034A27C95B32}" srcOrd="5" destOrd="0" presId="urn:microsoft.com/office/officeart/2005/8/layout/vList3"/>
    <dgm:cxn modelId="{75874EA5-1B88-44BD-8E2F-673AB9D439BC}" type="presParOf" srcId="{953EFD8E-2383-4252-9744-EB875D701A3B}" destId="{66D1482B-81E8-4C03-9AA3-2D63CF984473}" srcOrd="6" destOrd="0" presId="urn:microsoft.com/office/officeart/2005/8/layout/vList3"/>
    <dgm:cxn modelId="{8E8D4E10-A8B1-489E-B16F-43300BC024CA}" type="presParOf" srcId="{66D1482B-81E8-4C03-9AA3-2D63CF984473}" destId="{0498360E-8715-45F0-B756-C6CE5F7DF974}" srcOrd="0" destOrd="0" presId="urn:microsoft.com/office/officeart/2005/8/layout/vList3"/>
    <dgm:cxn modelId="{7C0A3931-78EC-4593-ABC1-86E812A0F553}" type="presParOf" srcId="{66D1482B-81E8-4C03-9AA3-2D63CF984473}" destId="{BBE96721-B47E-49FC-95A8-A2A21719E3C6}" srcOrd="1" destOrd="0" presId="urn:microsoft.com/office/officeart/2005/8/layout/vList3"/>
    <dgm:cxn modelId="{A11B9BED-01DA-4B86-9639-497A4BCF1DDE}" type="presParOf" srcId="{953EFD8E-2383-4252-9744-EB875D701A3B}" destId="{EAEFFF7F-3508-4FB3-ACA1-13176760890E}" srcOrd="7" destOrd="0" presId="urn:microsoft.com/office/officeart/2005/8/layout/vList3"/>
    <dgm:cxn modelId="{DBD87BAC-5AAC-4192-932E-D8E9934C8937}" type="presParOf" srcId="{953EFD8E-2383-4252-9744-EB875D701A3B}" destId="{69159CDB-F80F-428A-B9A8-EB593AB3F4F4}" srcOrd="8" destOrd="0" presId="urn:microsoft.com/office/officeart/2005/8/layout/vList3"/>
    <dgm:cxn modelId="{B8370117-C9A6-4EC8-BFDB-EFEB4536D35B}" type="presParOf" srcId="{69159CDB-F80F-428A-B9A8-EB593AB3F4F4}" destId="{F1E988D1-E505-4501-9DAA-54BB305451ED}" srcOrd="0" destOrd="0" presId="urn:microsoft.com/office/officeart/2005/8/layout/vList3"/>
    <dgm:cxn modelId="{0E2187CD-9031-478E-91E2-83D5F1E3114C}" type="presParOf" srcId="{69159CDB-F80F-428A-B9A8-EB593AB3F4F4}" destId="{179D9505-EE1B-41C3-8D63-9871C2550C96}" srcOrd="1" destOrd="0" presId="urn:microsoft.com/office/officeart/2005/8/layout/vList3"/>
    <dgm:cxn modelId="{85BA927C-059F-43AE-9304-924A00FC21AC}" type="presParOf" srcId="{953EFD8E-2383-4252-9744-EB875D701A3B}" destId="{CA57F14A-6D76-4100-8A8D-B36F9D216521}" srcOrd="9" destOrd="0" presId="urn:microsoft.com/office/officeart/2005/8/layout/vList3"/>
    <dgm:cxn modelId="{8EE22B9D-1CBB-4573-AC90-F12DFD5F1DB0}" type="presParOf" srcId="{953EFD8E-2383-4252-9744-EB875D701A3B}" destId="{4BF4272C-C3AD-4136-840B-4407FBDD3FA0}" srcOrd="10" destOrd="0" presId="urn:microsoft.com/office/officeart/2005/8/layout/vList3"/>
    <dgm:cxn modelId="{15DB769E-B3D6-4666-95D3-ECABDBFD98FF}" type="presParOf" srcId="{4BF4272C-C3AD-4136-840B-4407FBDD3FA0}" destId="{3B49D0C6-4C65-46D3-990B-F35A0BA25AF0}" srcOrd="0" destOrd="0" presId="urn:microsoft.com/office/officeart/2005/8/layout/vList3"/>
    <dgm:cxn modelId="{1DE3AB6F-280A-4367-B7AE-697423094760}" type="presParOf" srcId="{4BF4272C-C3AD-4136-840B-4407FBDD3FA0}" destId="{91C0749D-6C43-443D-A023-3DEE95AC3316}" srcOrd="1" destOrd="0" presId="urn:microsoft.com/office/officeart/2005/8/layout/vList3"/>
    <dgm:cxn modelId="{D47515A3-937E-4B1A-87C1-5D631AB57203}" type="presParOf" srcId="{953EFD8E-2383-4252-9744-EB875D701A3B}" destId="{A3CCB411-0DFE-4AD6-9D7C-E4C353E1CEE1}" srcOrd="11" destOrd="0" presId="urn:microsoft.com/office/officeart/2005/8/layout/vList3"/>
    <dgm:cxn modelId="{968018DB-3AC2-4329-BDA8-A01B93089803}" type="presParOf" srcId="{953EFD8E-2383-4252-9744-EB875D701A3B}" destId="{C389D5DF-7BAE-42D4-92C4-39EC67904BD3}" srcOrd="12" destOrd="0" presId="urn:microsoft.com/office/officeart/2005/8/layout/vList3"/>
    <dgm:cxn modelId="{15073345-4DF3-4896-941A-1A3AA8440325}" type="presParOf" srcId="{C389D5DF-7BAE-42D4-92C4-39EC67904BD3}" destId="{8478391B-143A-4410-B8C3-D96DD689120F}" srcOrd="0" destOrd="0" presId="urn:microsoft.com/office/officeart/2005/8/layout/vList3"/>
    <dgm:cxn modelId="{F17F4D2D-183F-4D63-A86C-B011B553A4EC}" type="presParOf" srcId="{C389D5DF-7BAE-42D4-92C4-39EC67904BD3}" destId="{5EE68FFE-D32C-419A-8A05-7CC8F2C20906}" srcOrd="1" destOrd="0" presId="urn:microsoft.com/office/officeart/2005/8/layout/vList3"/>
    <dgm:cxn modelId="{1E9D1C61-FB56-4801-BA3B-2977EB7CD9DF}" type="presParOf" srcId="{953EFD8E-2383-4252-9744-EB875D701A3B}" destId="{CA4036CB-26F7-48DD-8132-4B7ABC934260}" srcOrd="13" destOrd="0" presId="urn:microsoft.com/office/officeart/2005/8/layout/vList3"/>
    <dgm:cxn modelId="{8E6276D5-21B3-4038-96E4-4FD8087BAE31}" type="presParOf" srcId="{953EFD8E-2383-4252-9744-EB875D701A3B}" destId="{7B652DF6-9F7B-4E6B-926E-AB45DC7ABC52}" srcOrd="14" destOrd="0" presId="urn:microsoft.com/office/officeart/2005/8/layout/vList3"/>
    <dgm:cxn modelId="{ECF4FFF4-23C5-4EC8-B06B-A674AB76EF79}" type="presParOf" srcId="{7B652DF6-9F7B-4E6B-926E-AB45DC7ABC52}" destId="{D7871D50-4B85-4F40-9092-24D2E05D05BC}" srcOrd="0" destOrd="0" presId="urn:microsoft.com/office/officeart/2005/8/layout/vList3"/>
    <dgm:cxn modelId="{4909D283-ECD7-4516-B9A4-2003DA8C3A7C}" type="presParOf" srcId="{7B652DF6-9F7B-4E6B-926E-AB45DC7ABC52}" destId="{17F41FAD-9E52-4510-AEB9-22490BDB49FD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4B16D24-A710-40E0-8C6E-D5DEEE96038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rtl="1"/>
          <a:endParaRPr lang="ar-EG"/>
        </a:p>
      </dgm:t>
    </dgm:pt>
    <dgm:pt modelId="{EE95326A-AD57-414B-AF69-89AB5258E89D}">
      <dgm:prSet/>
      <dgm:spPr/>
      <dgm:t>
        <a:bodyPr/>
        <a:lstStyle/>
        <a:p>
          <a:pPr rtl="1"/>
          <a:r>
            <a:rPr lang="ar-EG" smtClean="0"/>
            <a:t>العناصر البنائية والفية والتجميلية  </a:t>
          </a:r>
          <a:endParaRPr lang="ar-EG"/>
        </a:p>
      </dgm:t>
    </dgm:pt>
    <dgm:pt modelId="{45104A98-EF1B-4299-9194-DBB71E18A236}" type="parTrans" cxnId="{EBB4797E-9D78-4A17-9D4D-05391CE0E6FC}">
      <dgm:prSet/>
      <dgm:spPr/>
      <dgm:t>
        <a:bodyPr/>
        <a:lstStyle/>
        <a:p>
          <a:pPr rtl="1"/>
          <a:endParaRPr lang="ar-EG"/>
        </a:p>
      </dgm:t>
    </dgm:pt>
    <dgm:pt modelId="{78649610-19A5-417F-8E59-30F2477DDA1F}" type="sibTrans" cxnId="{EBB4797E-9D78-4A17-9D4D-05391CE0E6FC}">
      <dgm:prSet/>
      <dgm:spPr/>
      <dgm:t>
        <a:bodyPr/>
        <a:lstStyle/>
        <a:p>
          <a:pPr rtl="1"/>
          <a:endParaRPr lang="ar-EG"/>
        </a:p>
      </dgm:t>
    </dgm:pt>
    <dgm:pt modelId="{08187C0C-6D86-4850-9407-4C00AC15EF55}">
      <dgm:prSet/>
      <dgm:spPr/>
      <dgm:t>
        <a:bodyPr/>
        <a:lstStyle/>
        <a:p>
          <a:pPr rtl="1"/>
          <a:r>
            <a:rPr lang="ar-EG" smtClean="0"/>
            <a:t>النباتات المختلفة </a:t>
          </a:r>
          <a:endParaRPr lang="ar-EG"/>
        </a:p>
      </dgm:t>
    </dgm:pt>
    <dgm:pt modelId="{35EB0827-1F21-4D7C-91FC-062626BB0C39}" type="parTrans" cxnId="{0E6D6431-851B-421C-847A-385BF45405F3}">
      <dgm:prSet/>
      <dgm:spPr/>
      <dgm:t>
        <a:bodyPr/>
        <a:lstStyle/>
        <a:p>
          <a:pPr rtl="1"/>
          <a:endParaRPr lang="ar-EG"/>
        </a:p>
      </dgm:t>
    </dgm:pt>
    <dgm:pt modelId="{51621FF9-2C26-4B56-92FC-59FF0FE4E171}" type="sibTrans" cxnId="{0E6D6431-851B-421C-847A-385BF45405F3}">
      <dgm:prSet/>
      <dgm:spPr/>
      <dgm:t>
        <a:bodyPr/>
        <a:lstStyle/>
        <a:p>
          <a:pPr rtl="1"/>
          <a:endParaRPr lang="ar-EG"/>
        </a:p>
      </dgm:t>
    </dgm:pt>
    <dgm:pt modelId="{27C3555E-E122-4E6B-B773-646F77614C35}" type="pres">
      <dgm:prSet presAssocID="{24B16D24-A710-40E0-8C6E-D5DEEE96038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4E7E1F3F-3076-4430-BD6A-E12E44CC86D7}" type="pres">
      <dgm:prSet presAssocID="{EE95326A-AD57-414B-AF69-89AB5258E89D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797D0A72-0D81-42DB-BF24-102DEA08B5F5}" type="pres">
      <dgm:prSet presAssocID="{78649610-19A5-417F-8E59-30F2477DDA1F}" presName="sibTrans" presStyleLbl="sibTrans2D1" presStyleIdx="0" presStyleCnt="2"/>
      <dgm:spPr/>
      <dgm:t>
        <a:bodyPr/>
        <a:lstStyle/>
        <a:p>
          <a:pPr rtl="1"/>
          <a:endParaRPr lang="ar-EG"/>
        </a:p>
      </dgm:t>
    </dgm:pt>
    <dgm:pt modelId="{883A265A-6CDE-4758-9691-7F4DA9E66C5A}" type="pres">
      <dgm:prSet presAssocID="{78649610-19A5-417F-8E59-30F2477DDA1F}" presName="connectorText" presStyleLbl="sibTrans2D1" presStyleIdx="0" presStyleCnt="2"/>
      <dgm:spPr/>
      <dgm:t>
        <a:bodyPr/>
        <a:lstStyle/>
        <a:p>
          <a:pPr rtl="1"/>
          <a:endParaRPr lang="ar-EG"/>
        </a:p>
      </dgm:t>
    </dgm:pt>
    <dgm:pt modelId="{812831DE-0459-4F8D-B2A5-315C35BF53A9}" type="pres">
      <dgm:prSet presAssocID="{08187C0C-6D86-4850-9407-4C00AC15EF55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AA94AFA2-301A-4704-A26D-348CBEFE098D}" type="pres">
      <dgm:prSet presAssocID="{51621FF9-2C26-4B56-92FC-59FF0FE4E171}" presName="sibTrans" presStyleLbl="sibTrans2D1" presStyleIdx="1" presStyleCnt="2"/>
      <dgm:spPr/>
      <dgm:t>
        <a:bodyPr/>
        <a:lstStyle/>
        <a:p>
          <a:pPr rtl="1"/>
          <a:endParaRPr lang="ar-EG"/>
        </a:p>
      </dgm:t>
    </dgm:pt>
    <dgm:pt modelId="{FD10BADD-9213-4E7F-9727-C20DEE8A27E8}" type="pres">
      <dgm:prSet presAssocID="{51621FF9-2C26-4B56-92FC-59FF0FE4E171}" presName="connectorText" presStyleLbl="sibTrans2D1" presStyleIdx="1" presStyleCnt="2"/>
      <dgm:spPr/>
      <dgm:t>
        <a:bodyPr/>
        <a:lstStyle/>
        <a:p>
          <a:pPr rtl="1"/>
          <a:endParaRPr lang="ar-EG"/>
        </a:p>
      </dgm:t>
    </dgm:pt>
  </dgm:ptLst>
  <dgm:cxnLst>
    <dgm:cxn modelId="{0E6D6431-851B-421C-847A-385BF45405F3}" srcId="{24B16D24-A710-40E0-8C6E-D5DEEE96038B}" destId="{08187C0C-6D86-4850-9407-4C00AC15EF55}" srcOrd="1" destOrd="0" parTransId="{35EB0827-1F21-4D7C-91FC-062626BB0C39}" sibTransId="{51621FF9-2C26-4B56-92FC-59FF0FE4E171}"/>
    <dgm:cxn modelId="{B6F69F3F-960C-49D5-81F4-13F6768131C8}" type="presOf" srcId="{24B16D24-A710-40E0-8C6E-D5DEEE96038B}" destId="{27C3555E-E122-4E6B-B773-646F77614C35}" srcOrd="0" destOrd="0" presId="urn:microsoft.com/office/officeart/2005/8/layout/cycle2"/>
    <dgm:cxn modelId="{0A5E2D8F-D68D-40A0-A0BB-EFBF1BAA5925}" type="presOf" srcId="{78649610-19A5-417F-8E59-30F2477DDA1F}" destId="{883A265A-6CDE-4758-9691-7F4DA9E66C5A}" srcOrd="1" destOrd="0" presId="urn:microsoft.com/office/officeart/2005/8/layout/cycle2"/>
    <dgm:cxn modelId="{EBB4797E-9D78-4A17-9D4D-05391CE0E6FC}" srcId="{24B16D24-A710-40E0-8C6E-D5DEEE96038B}" destId="{EE95326A-AD57-414B-AF69-89AB5258E89D}" srcOrd="0" destOrd="0" parTransId="{45104A98-EF1B-4299-9194-DBB71E18A236}" sibTransId="{78649610-19A5-417F-8E59-30F2477DDA1F}"/>
    <dgm:cxn modelId="{1680D395-90A2-42D5-855F-139B1920517C}" type="presOf" srcId="{51621FF9-2C26-4B56-92FC-59FF0FE4E171}" destId="{AA94AFA2-301A-4704-A26D-348CBEFE098D}" srcOrd="0" destOrd="0" presId="urn:microsoft.com/office/officeart/2005/8/layout/cycle2"/>
    <dgm:cxn modelId="{E1845B10-5581-48C9-8FE0-A22EF5837F52}" type="presOf" srcId="{EE95326A-AD57-414B-AF69-89AB5258E89D}" destId="{4E7E1F3F-3076-4430-BD6A-E12E44CC86D7}" srcOrd="0" destOrd="0" presId="urn:microsoft.com/office/officeart/2005/8/layout/cycle2"/>
    <dgm:cxn modelId="{95E04C01-4F63-49B9-BFB1-B714C2B8D641}" type="presOf" srcId="{78649610-19A5-417F-8E59-30F2477DDA1F}" destId="{797D0A72-0D81-42DB-BF24-102DEA08B5F5}" srcOrd="0" destOrd="0" presId="urn:microsoft.com/office/officeart/2005/8/layout/cycle2"/>
    <dgm:cxn modelId="{405B7AD2-83B9-4F23-9997-428D02D091EC}" type="presOf" srcId="{51621FF9-2C26-4B56-92FC-59FF0FE4E171}" destId="{FD10BADD-9213-4E7F-9727-C20DEE8A27E8}" srcOrd="1" destOrd="0" presId="urn:microsoft.com/office/officeart/2005/8/layout/cycle2"/>
    <dgm:cxn modelId="{420C37F3-04AA-40C2-A25A-7AAE0661C3DB}" type="presOf" srcId="{08187C0C-6D86-4850-9407-4C00AC15EF55}" destId="{812831DE-0459-4F8D-B2A5-315C35BF53A9}" srcOrd="0" destOrd="0" presId="urn:microsoft.com/office/officeart/2005/8/layout/cycle2"/>
    <dgm:cxn modelId="{3396D202-E15E-4440-8AC0-23F01FAD6ADA}" type="presParOf" srcId="{27C3555E-E122-4E6B-B773-646F77614C35}" destId="{4E7E1F3F-3076-4430-BD6A-E12E44CC86D7}" srcOrd="0" destOrd="0" presId="urn:microsoft.com/office/officeart/2005/8/layout/cycle2"/>
    <dgm:cxn modelId="{7500641D-19DA-47E1-9169-7DEBB48101F9}" type="presParOf" srcId="{27C3555E-E122-4E6B-B773-646F77614C35}" destId="{797D0A72-0D81-42DB-BF24-102DEA08B5F5}" srcOrd="1" destOrd="0" presId="urn:microsoft.com/office/officeart/2005/8/layout/cycle2"/>
    <dgm:cxn modelId="{CF035BA4-F398-438B-8EAF-B605D6C93C2C}" type="presParOf" srcId="{797D0A72-0D81-42DB-BF24-102DEA08B5F5}" destId="{883A265A-6CDE-4758-9691-7F4DA9E66C5A}" srcOrd="0" destOrd="0" presId="urn:microsoft.com/office/officeart/2005/8/layout/cycle2"/>
    <dgm:cxn modelId="{31411611-0A43-403A-B038-5F3738CD8B4C}" type="presParOf" srcId="{27C3555E-E122-4E6B-B773-646F77614C35}" destId="{812831DE-0459-4F8D-B2A5-315C35BF53A9}" srcOrd="2" destOrd="0" presId="urn:microsoft.com/office/officeart/2005/8/layout/cycle2"/>
    <dgm:cxn modelId="{170B5F17-D832-4621-BE5F-13BB1E3CBB5A}" type="presParOf" srcId="{27C3555E-E122-4E6B-B773-646F77614C35}" destId="{AA94AFA2-301A-4704-A26D-348CBEFE098D}" srcOrd="3" destOrd="0" presId="urn:microsoft.com/office/officeart/2005/8/layout/cycle2"/>
    <dgm:cxn modelId="{B7CFFCC7-40F5-45CE-8450-41BEA5AC7E3B}" type="presParOf" srcId="{AA94AFA2-301A-4704-A26D-348CBEFE098D}" destId="{FD10BADD-9213-4E7F-9727-C20DEE8A27E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DEE11F6-992C-483C-B7B7-50A10BDC08F3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F5517F73-A51A-4D93-9D7E-ED86DF96C0BA}">
      <dgm:prSet/>
      <dgm:spPr/>
      <dgm:t>
        <a:bodyPr/>
        <a:lstStyle/>
        <a:p>
          <a:pPr rtl="1"/>
          <a:r>
            <a:rPr lang="ar-EG" smtClean="0"/>
            <a:t>1-الاسوار</a:t>
          </a:r>
          <a:endParaRPr lang="ar-EG"/>
        </a:p>
      </dgm:t>
    </dgm:pt>
    <dgm:pt modelId="{24E21786-98D2-4FB3-8699-61789C2403DE}" type="parTrans" cxnId="{D8D7D106-E702-44DA-B7A8-9D04BD6AA721}">
      <dgm:prSet/>
      <dgm:spPr/>
      <dgm:t>
        <a:bodyPr/>
        <a:lstStyle/>
        <a:p>
          <a:pPr rtl="1"/>
          <a:endParaRPr lang="ar-EG"/>
        </a:p>
      </dgm:t>
    </dgm:pt>
    <dgm:pt modelId="{692F45CB-97C1-48BA-976F-C0CFCCE9948C}" type="sibTrans" cxnId="{D8D7D106-E702-44DA-B7A8-9D04BD6AA721}">
      <dgm:prSet/>
      <dgm:spPr/>
      <dgm:t>
        <a:bodyPr/>
        <a:lstStyle/>
        <a:p>
          <a:pPr rtl="1"/>
          <a:endParaRPr lang="ar-EG"/>
        </a:p>
      </dgm:t>
    </dgm:pt>
    <dgm:pt modelId="{3D37AA46-2674-4D83-879C-62E10F5FA38D}">
      <dgm:prSet/>
      <dgm:spPr/>
      <dgm:t>
        <a:bodyPr/>
        <a:lstStyle/>
        <a:p>
          <a:pPr rtl="1"/>
          <a:r>
            <a:rPr lang="ar-EG" smtClean="0"/>
            <a:t>2-السلالم </a:t>
          </a:r>
          <a:endParaRPr lang="ar-EG"/>
        </a:p>
      </dgm:t>
    </dgm:pt>
    <dgm:pt modelId="{8A895A48-E953-4527-9D11-CDD5A1E0A68D}" type="parTrans" cxnId="{400F3C31-CD9D-4D35-9B35-5F44A245040F}">
      <dgm:prSet/>
      <dgm:spPr/>
      <dgm:t>
        <a:bodyPr/>
        <a:lstStyle/>
        <a:p>
          <a:pPr rtl="1"/>
          <a:endParaRPr lang="ar-EG"/>
        </a:p>
      </dgm:t>
    </dgm:pt>
    <dgm:pt modelId="{49F4CF27-A8A2-452B-A8F8-E8B0F9D2017C}" type="sibTrans" cxnId="{400F3C31-CD9D-4D35-9B35-5F44A245040F}">
      <dgm:prSet/>
      <dgm:spPr/>
      <dgm:t>
        <a:bodyPr/>
        <a:lstStyle/>
        <a:p>
          <a:pPr rtl="1"/>
          <a:endParaRPr lang="ar-EG"/>
        </a:p>
      </dgm:t>
    </dgm:pt>
    <dgm:pt modelId="{DDD89D6A-DF45-4109-9AAB-BCD54F1E873B}">
      <dgm:prSet/>
      <dgm:spPr/>
      <dgm:t>
        <a:bodyPr/>
        <a:lstStyle/>
        <a:p>
          <a:pPr rtl="1"/>
          <a:r>
            <a:rPr lang="ar-EG" smtClean="0"/>
            <a:t>3-المشايات </a:t>
          </a:r>
          <a:endParaRPr lang="ar-EG"/>
        </a:p>
      </dgm:t>
    </dgm:pt>
    <dgm:pt modelId="{660BBF22-0D25-4B16-886F-F705430A7232}" type="parTrans" cxnId="{55F33C82-655C-4281-B18E-82735126A8A4}">
      <dgm:prSet/>
      <dgm:spPr/>
      <dgm:t>
        <a:bodyPr/>
        <a:lstStyle/>
        <a:p>
          <a:pPr rtl="1"/>
          <a:endParaRPr lang="ar-EG"/>
        </a:p>
      </dgm:t>
    </dgm:pt>
    <dgm:pt modelId="{45D8B558-8E6E-40B2-85AB-C3D3FF74685F}" type="sibTrans" cxnId="{55F33C82-655C-4281-B18E-82735126A8A4}">
      <dgm:prSet/>
      <dgm:spPr/>
      <dgm:t>
        <a:bodyPr/>
        <a:lstStyle/>
        <a:p>
          <a:pPr rtl="1"/>
          <a:endParaRPr lang="ar-EG"/>
        </a:p>
      </dgm:t>
    </dgm:pt>
    <dgm:pt modelId="{3D6C103A-2BD0-4BB0-B816-B57EF0942519}">
      <dgm:prSet/>
      <dgm:spPr/>
      <dgm:t>
        <a:bodyPr/>
        <a:lstStyle/>
        <a:p>
          <a:pPr rtl="1"/>
          <a:r>
            <a:rPr lang="ar-EG" smtClean="0"/>
            <a:t>4-المقاعد </a:t>
          </a:r>
          <a:endParaRPr lang="ar-EG"/>
        </a:p>
      </dgm:t>
    </dgm:pt>
    <dgm:pt modelId="{3CD9E514-B890-4B84-AC5E-0721097DD162}" type="parTrans" cxnId="{2E543CBC-A594-499F-A239-B78E288E61CB}">
      <dgm:prSet/>
      <dgm:spPr/>
      <dgm:t>
        <a:bodyPr/>
        <a:lstStyle/>
        <a:p>
          <a:pPr rtl="1"/>
          <a:endParaRPr lang="ar-EG"/>
        </a:p>
      </dgm:t>
    </dgm:pt>
    <dgm:pt modelId="{2D96CCC0-ECA3-4760-B379-A76E3D4B7FC6}" type="sibTrans" cxnId="{2E543CBC-A594-499F-A239-B78E288E61CB}">
      <dgm:prSet/>
      <dgm:spPr/>
      <dgm:t>
        <a:bodyPr/>
        <a:lstStyle/>
        <a:p>
          <a:pPr rtl="1"/>
          <a:endParaRPr lang="ar-EG"/>
        </a:p>
      </dgm:t>
    </dgm:pt>
    <dgm:pt modelId="{A9162348-F42A-454A-A905-BCF2A8E2A82D}">
      <dgm:prSet/>
      <dgm:spPr/>
      <dgm:t>
        <a:bodyPr/>
        <a:lstStyle/>
        <a:p>
          <a:pPr rtl="1"/>
          <a:r>
            <a:rPr lang="ar-EG" smtClean="0"/>
            <a:t>5-النافورات </a:t>
          </a:r>
          <a:endParaRPr lang="ar-EG"/>
        </a:p>
      </dgm:t>
    </dgm:pt>
    <dgm:pt modelId="{B6C75985-C6F7-491E-8BD6-205D0C092EBD}" type="parTrans" cxnId="{EF8C8F63-45F4-406F-A4CA-B898B3D4FEE4}">
      <dgm:prSet/>
      <dgm:spPr/>
      <dgm:t>
        <a:bodyPr/>
        <a:lstStyle/>
        <a:p>
          <a:pPr rtl="1"/>
          <a:endParaRPr lang="ar-EG"/>
        </a:p>
      </dgm:t>
    </dgm:pt>
    <dgm:pt modelId="{39436D7B-6EEB-45D8-B978-05EF1A847F9E}" type="sibTrans" cxnId="{EF8C8F63-45F4-406F-A4CA-B898B3D4FEE4}">
      <dgm:prSet/>
      <dgm:spPr/>
      <dgm:t>
        <a:bodyPr/>
        <a:lstStyle/>
        <a:p>
          <a:pPr rtl="1"/>
          <a:endParaRPr lang="ar-EG"/>
        </a:p>
      </dgm:t>
    </dgm:pt>
    <dgm:pt modelId="{77A3B6CB-BAD3-4BF8-A6B7-B583B200E595}">
      <dgm:prSet/>
      <dgm:spPr/>
      <dgm:t>
        <a:bodyPr/>
        <a:lstStyle/>
        <a:p>
          <a:pPr rtl="1"/>
          <a:r>
            <a:rPr lang="ar-EG" smtClean="0"/>
            <a:t>6-الفساقى </a:t>
          </a:r>
          <a:endParaRPr lang="ar-EG"/>
        </a:p>
      </dgm:t>
    </dgm:pt>
    <dgm:pt modelId="{F3983392-E871-4A47-B32F-A0F622F7D6D9}" type="parTrans" cxnId="{6F004429-9FD0-4071-BEEE-4F1A4FE90B7C}">
      <dgm:prSet/>
      <dgm:spPr/>
      <dgm:t>
        <a:bodyPr/>
        <a:lstStyle/>
        <a:p>
          <a:pPr rtl="1"/>
          <a:endParaRPr lang="ar-EG"/>
        </a:p>
      </dgm:t>
    </dgm:pt>
    <dgm:pt modelId="{F8F86B4E-8F50-4D02-8A22-6312DCA52C0B}" type="sibTrans" cxnId="{6F004429-9FD0-4071-BEEE-4F1A4FE90B7C}">
      <dgm:prSet/>
      <dgm:spPr/>
      <dgm:t>
        <a:bodyPr/>
        <a:lstStyle/>
        <a:p>
          <a:pPr rtl="1"/>
          <a:endParaRPr lang="ar-EG"/>
        </a:p>
      </dgm:t>
    </dgm:pt>
    <dgm:pt modelId="{10C22781-6CA6-492D-AB57-F365781887DF}">
      <dgm:prSet/>
      <dgm:spPr/>
      <dgm:t>
        <a:bodyPr/>
        <a:lstStyle/>
        <a:p>
          <a:pPr rtl="1"/>
          <a:r>
            <a:rPr lang="ar-EG" dirty="0" smtClean="0"/>
            <a:t>7-التماثل والاعمال الفنية </a:t>
          </a:r>
          <a:endParaRPr lang="ar-EG" dirty="0"/>
        </a:p>
      </dgm:t>
    </dgm:pt>
    <dgm:pt modelId="{0B5B6FDF-78EA-4958-B8B1-45442F8312BC}" type="parTrans" cxnId="{8C8C2440-7663-4795-941A-BC833869C588}">
      <dgm:prSet/>
      <dgm:spPr/>
      <dgm:t>
        <a:bodyPr/>
        <a:lstStyle/>
        <a:p>
          <a:pPr rtl="1"/>
          <a:endParaRPr lang="ar-EG"/>
        </a:p>
      </dgm:t>
    </dgm:pt>
    <dgm:pt modelId="{42F07F02-6C73-48FA-8D77-BBA32B9FD4A0}" type="sibTrans" cxnId="{8C8C2440-7663-4795-941A-BC833869C588}">
      <dgm:prSet/>
      <dgm:spPr/>
      <dgm:t>
        <a:bodyPr/>
        <a:lstStyle/>
        <a:p>
          <a:pPr rtl="1"/>
          <a:endParaRPr lang="ar-EG"/>
        </a:p>
      </dgm:t>
    </dgm:pt>
    <dgm:pt modelId="{A8A2740A-D9AE-478A-AB6E-DBAA7A8A75DC}">
      <dgm:prSet/>
      <dgm:spPr/>
      <dgm:t>
        <a:bodyPr/>
        <a:lstStyle/>
        <a:p>
          <a:pPr rtl="1"/>
          <a:r>
            <a:rPr lang="ar-EG" smtClean="0"/>
            <a:t>8-البرجولات  </a:t>
          </a:r>
          <a:endParaRPr lang="ar-EG"/>
        </a:p>
      </dgm:t>
    </dgm:pt>
    <dgm:pt modelId="{3963BCEB-2595-4131-A772-9B5764BD66A4}" type="parTrans" cxnId="{46C98D75-F889-42E7-91D0-AEBAC2CBFE3D}">
      <dgm:prSet/>
      <dgm:spPr/>
      <dgm:t>
        <a:bodyPr/>
        <a:lstStyle/>
        <a:p>
          <a:pPr rtl="1"/>
          <a:endParaRPr lang="ar-EG"/>
        </a:p>
      </dgm:t>
    </dgm:pt>
    <dgm:pt modelId="{CAB7F242-FBA4-478F-96C8-56B46F743384}" type="sibTrans" cxnId="{46C98D75-F889-42E7-91D0-AEBAC2CBFE3D}">
      <dgm:prSet/>
      <dgm:spPr/>
      <dgm:t>
        <a:bodyPr/>
        <a:lstStyle/>
        <a:p>
          <a:pPr rtl="1"/>
          <a:endParaRPr lang="ar-EG"/>
        </a:p>
      </dgm:t>
    </dgm:pt>
    <dgm:pt modelId="{17475526-E3CB-4799-97E5-7A81102D65FF}">
      <dgm:prSet/>
      <dgm:spPr/>
      <dgm:t>
        <a:bodyPr/>
        <a:lstStyle/>
        <a:p>
          <a:pPr rtl="1"/>
          <a:r>
            <a:rPr lang="ar-EG" smtClean="0"/>
            <a:t>9- التراس </a:t>
          </a:r>
          <a:endParaRPr lang="ar-EG"/>
        </a:p>
      </dgm:t>
    </dgm:pt>
    <dgm:pt modelId="{D4FBFFB3-C6A2-4E05-AB4F-10B5B94C96C4}" type="parTrans" cxnId="{932D1D0C-517F-4C98-9122-25648E001F30}">
      <dgm:prSet/>
      <dgm:spPr/>
      <dgm:t>
        <a:bodyPr/>
        <a:lstStyle/>
        <a:p>
          <a:pPr rtl="1"/>
          <a:endParaRPr lang="ar-EG"/>
        </a:p>
      </dgm:t>
    </dgm:pt>
    <dgm:pt modelId="{42AE7892-D2F4-4A64-AC4C-BA5F0F2BEB5B}" type="sibTrans" cxnId="{932D1D0C-517F-4C98-9122-25648E001F30}">
      <dgm:prSet/>
      <dgm:spPr/>
      <dgm:t>
        <a:bodyPr/>
        <a:lstStyle/>
        <a:p>
          <a:pPr rtl="1"/>
          <a:endParaRPr lang="ar-EG"/>
        </a:p>
      </dgm:t>
    </dgm:pt>
    <dgm:pt modelId="{3AED4BD1-FE4A-4E6E-9FCB-AD0CFFA601B3}">
      <dgm:prSet/>
      <dgm:spPr/>
      <dgm:t>
        <a:bodyPr/>
        <a:lstStyle/>
        <a:p>
          <a:pPr rtl="1"/>
          <a:r>
            <a:rPr lang="ar-EG" smtClean="0"/>
            <a:t>10-الاقواس </a:t>
          </a:r>
          <a:endParaRPr lang="ar-EG"/>
        </a:p>
      </dgm:t>
    </dgm:pt>
    <dgm:pt modelId="{26F2AB6D-1CC4-4C36-A385-C8D424A3D38B}" type="parTrans" cxnId="{88BD0D9B-43B2-4103-8709-6F28E9A49DE9}">
      <dgm:prSet/>
      <dgm:spPr/>
      <dgm:t>
        <a:bodyPr/>
        <a:lstStyle/>
        <a:p>
          <a:pPr rtl="1"/>
          <a:endParaRPr lang="ar-EG"/>
        </a:p>
      </dgm:t>
    </dgm:pt>
    <dgm:pt modelId="{EAB34B18-76C5-4454-974A-063C234C19A6}" type="sibTrans" cxnId="{88BD0D9B-43B2-4103-8709-6F28E9A49DE9}">
      <dgm:prSet/>
      <dgm:spPr/>
      <dgm:t>
        <a:bodyPr/>
        <a:lstStyle/>
        <a:p>
          <a:pPr rtl="1"/>
          <a:endParaRPr lang="ar-EG"/>
        </a:p>
      </dgm:t>
    </dgm:pt>
    <dgm:pt modelId="{4550BAB0-36F3-49CF-B82C-4B89CE841485}">
      <dgm:prSet/>
      <dgm:spPr/>
      <dgm:t>
        <a:bodyPr/>
        <a:lstStyle/>
        <a:p>
          <a:pPr rtl="1"/>
          <a:r>
            <a:rPr lang="ar-EG" smtClean="0"/>
            <a:t>11- الاضاءة فى الحديقة </a:t>
          </a:r>
          <a:endParaRPr lang="ar-EG"/>
        </a:p>
      </dgm:t>
    </dgm:pt>
    <dgm:pt modelId="{A8B9A941-220B-4239-A190-8ECC55CC1788}" type="parTrans" cxnId="{0E99450F-6A1A-4152-82BC-CBF233C1206F}">
      <dgm:prSet/>
      <dgm:spPr/>
      <dgm:t>
        <a:bodyPr/>
        <a:lstStyle/>
        <a:p>
          <a:pPr rtl="1"/>
          <a:endParaRPr lang="ar-EG"/>
        </a:p>
      </dgm:t>
    </dgm:pt>
    <dgm:pt modelId="{C069D40B-9AA7-4E24-9269-4A3F7E9D2EC0}" type="sibTrans" cxnId="{0E99450F-6A1A-4152-82BC-CBF233C1206F}">
      <dgm:prSet/>
      <dgm:spPr/>
      <dgm:t>
        <a:bodyPr/>
        <a:lstStyle/>
        <a:p>
          <a:pPr rtl="1"/>
          <a:endParaRPr lang="ar-EG"/>
        </a:p>
      </dgm:t>
    </dgm:pt>
    <dgm:pt modelId="{EFC223EA-BC0B-4913-938D-534DC99C6918}" type="pres">
      <dgm:prSet presAssocID="{6DEE11F6-992C-483C-B7B7-50A10BDC08F3}" presName="compositeShape" presStyleCnt="0">
        <dgm:presLayoutVars>
          <dgm:dir/>
          <dgm:resizeHandles/>
        </dgm:presLayoutVars>
      </dgm:prSet>
      <dgm:spPr/>
      <dgm:t>
        <a:bodyPr/>
        <a:lstStyle/>
        <a:p>
          <a:pPr rtl="1"/>
          <a:endParaRPr lang="ar-EG"/>
        </a:p>
      </dgm:t>
    </dgm:pt>
    <dgm:pt modelId="{14C9E275-073F-4BB7-8E99-5957CCAD9874}" type="pres">
      <dgm:prSet presAssocID="{6DEE11F6-992C-483C-B7B7-50A10BDC08F3}" presName="pyramid" presStyleLbl="node1" presStyleIdx="0" presStyleCnt="1"/>
      <dgm:spPr/>
    </dgm:pt>
    <dgm:pt modelId="{FFE0FD7E-3DFD-43B6-BF28-4ED2501E437D}" type="pres">
      <dgm:prSet presAssocID="{6DEE11F6-992C-483C-B7B7-50A10BDC08F3}" presName="theList" presStyleCnt="0"/>
      <dgm:spPr/>
    </dgm:pt>
    <dgm:pt modelId="{7203DD37-0FC7-4738-8FD2-86A32DE41D52}" type="pres">
      <dgm:prSet presAssocID="{F5517F73-A51A-4D93-9D7E-ED86DF96C0BA}" presName="aNode" presStyleLbl="fgAcc1" presStyleIdx="0" presStyleCnt="11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BE410C9B-E7AF-4926-9683-229D3E73CF9D}" type="pres">
      <dgm:prSet presAssocID="{F5517F73-A51A-4D93-9D7E-ED86DF96C0BA}" presName="aSpace" presStyleCnt="0"/>
      <dgm:spPr/>
    </dgm:pt>
    <dgm:pt modelId="{2F908A1F-5D42-4440-A7F3-56A6F4A65B46}" type="pres">
      <dgm:prSet presAssocID="{3D37AA46-2674-4D83-879C-62E10F5FA38D}" presName="aNode" presStyleLbl="fgAcc1" presStyleIdx="1" presStyleCnt="11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672299BD-5977-4394-914F-4FB77E904032}" type="pres">
      <dgm:prSet presAssocID="{3D37AA46-2674-4D83-879C-62E10F5FA38D}" presName="aSpace" presStyleCnt="0"/>
      <dgm:spPr/>
    </dgm:pt>
    <dgm:pt modelId="{977CA856-F68D-47FD-9C52-2193C0B98CD2}" type="pres">
      <dgm:prSet presAssocID="{DDD89D6A-DF45-4109-9AAB-BCD54F1E873B}" presName="aNode" presStyleLbl="fgAcc1" presStyleIdx="2" presStyleCnt="11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02D4B321-A712-4273-BB7D-F4E4C48DD686}" type="pres">
      <dgm:prSet presAssocID="{DDD89D6A-DF45-4109-9AAB-BCD54F1E873B}" presName="aSpace" presStyleCnt="0"/>
      <dgm:spPr/>
    </dgm:pt>
    <dgm:pt modelId="{61A3BD41-423D-4F41-8AC3-063D755E4973}" type="pres">
      <dgm:prSet presAssocID="{3D6C103A-2BD0-4BB0-B816-B57EF0942519}" presName="aNode" presStyleLbl="fgAcc1" presStyleIdx="3" presStyleCnt="11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C1EF0E14-129D-4DBE-B52D-E56BA2B8E1BE}" type="pres">
      <dgm:prSet presAssocID="{3D6C103A-2BD0-4BB0-B816-B57EF0942519}" presName="aSpace" presStyleCnt="0"/>
      <dgm:spPr/>
    </dgm:pt>
    <dgm:pt modelId="{F27831A6-99CC-4DF8-B137-75E0C354236F}" type="pres">
      <dgm:prSet presAssocID="{A9162348-F42A-454A-A905-BCF2A8E2A82D}" presName="aNode" presStyleLbl="fgAcc1" presStyleIdx="4" presStyleCnt="11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66F855AD-5D6C-48D1-BD1D-D09B8A45E58F}" type="pres">
      <dgm:prSet presAssocID="{A9162348-F42A-454A-A905-BCF2A8E2A82D}" presName="aSpace" presStyleCnt="0"/>
      <dgm:spPr/>
    </dgm:pt>
    <dgm:pt modelId="{C6342272-E83B-43A3-B7F7-0CA35A6B2B4D}" type="pres">
      <dgm:prSet presAssocID="{77A3B6CB-BAD3-4BF8-A6B7-B583B200E595}" presName="aNode" presStyleLbl="fgAcc1" presStyleIdx="5" presStyleCnt="11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9D961155-6CEF-4B05-93C9-3F4F9F480BBD}" type="pres">
      <dgm:prSet presAssocID="{77A3B6CB-BAD3-4BF8-A6B7-B583B200E595}" presName="aSpace" presStyleCnt="0"/>
      <dgm:spPr/>
    </dgm:pt>
    <dgm:pt modelId="{12F1A706-B415-419C-A005-C902E447BC56}" type="pres">
      <dgm:prSet presAssocID="{10C22781-6CA6-492D-AB57-F365781887DF}" presName="aNode" presStyleLbl="fgAcc1" presStyleIdx="6" presStyleCnt="11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71D98122-395E-4F40-B8D5-8A9842F82F4C}" type="pres">
      <dgm:prSet presAssocID="{10C22781-6CA6-492D-AB57-F365781887DF}" presName="aSpace" presStyleCnt="0"/>
      <dgm:spPr/>
    </dgm:pt>
    <dgm:pt modelId="{C70D7A2E-144E-4FEE-A050-395E82C89DF4}" type="pres">
      <dgm:prSet presAssocID="{A8A2740A-D9AE-478A-AB6E-DBAA7A8A75DC}" presName="aNode" presStyleLbl="fgAcc1" presStyleIdx="7" presStyleCnt="11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8F5818F6-C773-4F9C-8E6F-558CC56D94BC}" type="pres">
      <dgm:prSet presAssocID="{A8A2740A-D9AE-478A-AB6E-DBAA7A8A75DC}" presName="aSpace" presStyleCnt="0"/>
      <dgm:spPr/>
    </dgm:pt>
    <dgm:pt modelId="{CAC30D51-40AD-480A-B8D7-A025C8301AF5}" type="pres">
      <dgm:prSet presAssocID="{17475526-E3CB-4799-97E5-7A81102D65FF}" presName="aNode" presStyleLbl="fgAcc1" presStyleIdx="8" presStyleCnt="11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C8993302-1F48-4A4F-9EFD-01F03B79C749}" type="pres">
      <dgm:prSet presAssocID="{17475526-E3CB-4799-97E5-7A81102D65FF}" presName="aSpace" presStyleCnt="0"/>
      <dgm:spPr/>
    </dgm:pt>
    <dgm:pt modelId="{1888537E-1428-4908-AC53-54E092FBD6DE}" type="pres">
      <dgm:prSet presAssocID="{3AED4BD1-FE4A-4E6E-9FCB-AD0CFFA601B3}" presName="aNode" presStyleLbl="fgAcc1" presStyleIdx="9" presStyleCnt="11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39924F4D-B44D-4A13-9427-4FE4449B9666}" type="pres">
      <dgm:prSet presAssocID="{3AED4BD1-FE4A-4E6E-9FCB-AD0CFFA601B3}" presName="aSpace" presStyleCnt="0"/>
      <dgm:spPr/>
    </dgm:pt>
    <dgm:pt modelId="{9CD3E522-1F41-4AB0-AD06-65A876762C22}" type="pres">
      <dgm:prSet presAssocID="{4550BAB0-36F3-49CF-B82C-4B89CE841485}" presName="aNode" presStyleLbl="fgAcc1" presStyleIdx="10" presStyleCnt="11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80315D2B-46FA-4B16-B96A-1C5455137E78}" type="pres">
      <dgm:prSet presAssocID="{4550BAB0-36F3-49CF-B82C-4B89CE841485}" presName="aSpace" presStyleCnt="0"/>
      <dgm:spPr/>
    </dgm:pt>
  </dgm:ptLst>
  <dgm:cxnLst>
    <dgm:cxn modelId="{5A1C8964-1857-4E23-9230-0AC60E48B86E}" type="presOf" srcId="{3AED4BD1-FE4A-4E6E-9FCB-AD0CFFA601B3}" destId="{1888537E-1428-4908-AC53-54E092FBD6DE}" srcOrd="0" destOrd="0" presId="urn:microsoft.com/office/officeart/2005/8/layout/pyramid2"/>
    <dgm:cxn modelId="{2E543CBC-A594-499F-A239-B78E288E61CB}" srcId="{6DEE11F6-992C-483C-B7B7-50A10BDC08F3}" destId="{3D6C103A-2BD0-4BB0-B816-B57EF0942519}" srcOrd="3" destOrd="0" parTransId="{3CD9E514-B890-4B84-AC5E-0721097DD162}" sibTransId="{2D96CCC0-ECA3-4760-B379-A76E3D4B7FC6}"/>
    <dgm:cxn modelId="{88BD0D9B-43B2-4103-8709-6F28E9A49DE9}" srcId="{6DEE11F6-992C-483C-B7B7-50A10BDC08F3}" destId="{3AED4BD1-FE4A-4E6E-9FCB-AD0CFFA601B3}" srcOrd="9" destOrd="0" parTransId="{26F2AB6D-1CC4-4C36-A385-C8D424A3D38B}" sibTransId="{EAB34B18-76C5-4454-974A-063C234C19A6}"/>
    <dgm:cxn modelId="{EF8C8F63-45F4-406F-A4CA-B898B3D4FEE4}" srcId="{6DEE11F6-992C-483C-B7B7-50A10BDC08F3}" destId="{A9162348-F42A-454A-A905-BCF2A8E2A82D}" srcOrd="4" destOrd="0" parTransId="{B6C75985-C6F7-491E-8BD6-205D0C092EBD}" sibTransId="{39436D7B-6EEB-45D8-B978-05EF1A847F9E}"/>
    <dgm:cxn modelId="{B0A0A4EB-0554-4C30-8397-09689FDCBDD7}" type="presOf" srcId="{4550BAB0-36F3-49CF-B82C-4B89CE841485}" destId="{9CD3E522-1F41-4AB0-AD06-65A876762C22}" srcOrd="0" destOrd="0" presId="urn:microsoft.com/office/officeart/2005/8/layout/pyramid2"/>
    <dgm:cxn modelId="{D8D7D106-E702-44DA-B7A8-9D04BD6AA721}" srcId="{6DEE11F6-992C-483C-B7B7-50A10BDC08F3}" destId="{F5517F73-A51A-4D93-9D7E-ED86DF96C0BA}" srcOrd="0" destOrd="0" parTransId="{24E21786-98D2-4FB3-8699-61789C2403DE}" sibTransId="{692F45CB-97C1-48BA-976F-C0CFCCE9948C}"/>
    <dgm:cxn modelId="{F675522D-F224-42CB-A481-F866EB002C4C}" type="presOf" srcId="{A9162348-F42A-454A-A905-BCF2A8E2A82D}" destId="{F27831A6-99CC-4DF8-B137-75E0C354236F}" srcOrd="0" destOrd="0" presId="urn:microsoft.com/office/officeart/2005/8/layout/pyramid2"/>
    <dgm:cxn modelId="{EC36CF3C-AD76-467A-96FD-52CD9E5EFF6E}" type="presOf" srcId="{3D6C103A-2BD0-4BB0-B816-B57EF0942519}" destId="{61A3BD41-423D-4F41-8AC3-063D755E4973}" srcOrd="0" destOrd="0" presId="urn:microsoft.com/office/officeart/2005/8/layout/pyramid2"/>
    <dgm:cxn modelId="{BB8AE1F9-4B25-4E66-AFA0-353DDA473CBC}" type="presOf" srcId="{6DEE11F6-992C-483C-B7B7-50A10BDC08F3}" destId="{EFC223EA-BC0B-4913-938D-534DC99C6918}" srcOrd="0" destOrd="0" presId="urn:microsoft.com/office/officeart/2005/8/layout/pyramid2"/>
    <dgm:cxn modelId="{A3768884-B50B-4373-9D17-7C683F949A97}" type="presOf" srcId="{F5517F73-A51A-4D93-9D7E-ED86DF96C0BA}" destId="{7203DD37-0FC7-4738-8FD2-86A32DE41D52}" srcOrd="0" destOrd="0" presId="urn:microsoft.com/office/officeart/2005/8/layout/pyramid2"/>
    <dgm:cxn modelId="{6F004429-9FD0-4071-BEEE-4F1A4FE90B7C}" srcId="{6DEE11F6-992C-483C-B7B7-50A10BDC08F3}" destId="{77A3B6CB-BAD3-4BF8-A6B7-B583B200E595}" srcOrd="5" destOrd="0" parTransId="{F3983392-E871-4A47-B32F-A0F622F7D6D9}" sibTransId="{F8F86B4E-8F50-4D02-8A22-6312DCA52C0B}"/>
    <dgm:cxn modelId="{20FBD6A1-6DCA-4399-BAF3-183F1BF6ACF2}" type="presOf" srcId="{DDD89D6A-DF45-4109-9AAB-BCD54F1E873B}" destId="{977CA856-F68D-47FD-9C52-2193C0B98CD2}" srcOrd="0" destOrd="0" presId="urn:microsoft.com/office/officeart/2005/8/layout/pyramid2"/>
    <dgm:cxn modelId="{D943BFCA-1DC0-4654-BAD5-FF349F0BB142}" type="presOf" srcId="{77A3B6CB-BAD3-4BF8-A6B7-B583B200E595}" destId="{C6342272-E83B-43A3-B7F7-0CA35A6B2B4D}" srcOrd="0" destOrd="0" presId="urn:microsoft.com/office/officeart/2005/8/layout/pyramid2"/>
    <dgm:cxn modelId="{932D1D0C-517F-4C98-9122-25648E001F30}" srcId="{6DEE11F6-992C-483C-B7B7-50A10BDC08F3}" destId="{17475526-E3CB-4799-97E5-7A81102D65FF}" srcOrd="8" destOrd="0" parTransId="{D4FBFFB3-C6A2-4E05-AB4F-10B5B94C96C4}" sibTransId="{42AE7892-D2F4-4A64-AC4C-BA5F0F2BEB5B}"/>
    <dgm:cxn modelId="{46C98D75-F889-42E7-91D0-AEBAC2CBFE3D}" srcId="{6DEE11F6-992C-483C-B7B7-50A10BDC08F3}" destId="{A8A2740A-D9AE-478A-AB6E-DBAA7A8A75DC}" srcOrd="7" destOrd="0" parTransId="{3963BCEB-2595-4131-A772-9B5764BD66A4}" sibTransId="{CAB7F242-FBA4-478F-96C8-56B46F743384}"/>
    <dgm:cxn modelId="{DEDE4D63-A978-419E-80CE-7FC32EAE02E4}" type="presOf" srcId="{17475526-E3CB-4799-97E5-7A81102D65FF}" destId="{CAC30D51-40AD-480A-B8D7-A025C8301AF5}" srcOrd="0" destOrd="0" presId="urn:microsoft.com/office/officeart/2005/8/layout/pyramid2"/>
    <dgm:cxn modelId="{1DA1A1CA-3D5C-47E0-976C-1C152676A1E9}" type="presOf" srcId="{A8A2740A-D9AE-478A-AB6E-DBAA7A8A75DC}" destId="{C70D7A2E-144E-4FEE-A050-395E82C89DF4}" srcOrd="0" destOrd="0" presId="urn:microsoft.com/office/officeart/2005/8/layout/pyramid2"/>
    <dgm:cxn modelId="{55F33C82-655C-4281-B18E-82735126A8A4}" srcId="{6DEE11F6-992C-483C-B7B7-50A10BDC08F3}" destId="{DDD89D6A-DF45-4109-9AAB-BCD54F1E873B}" srcOrd="2" destOrd="0" parTransId="{660BBF22-0D25-4B16-886F-F705430A7232}" sibTransId="{45D8B558-8E6E-40B2-85AB-C3D3FF74685F}"/>
    <dgm:cxn modelId="{42E90FD7-3B3F-413E-8B00-60A2E4327B7B}" type="presOf" srcId="{10C22781-6CA6-492D-AB57-F365781887DF}" destId="{12F1A706-B415-419C-A005-C902E447BC56}" srcOrd="0" destOrd="0" presId="urn:microsoft.com/office/officeart/2005/8/layout/pyramid2"/>
    <dgm:cxn modelId="{0E99450F-6A1A-4152-82BC-CBF233C1206F}" srcId="{6DEE11F6-992C-483C-B7B7-50A10BDC08F3}" destId="{4550BAB0-36F3-49CF-B82C-4B89CE841485}" srcOrd="10" destOrd="0" parTransId="{A8B9A941-220B-4239-A190-8ECC55CC1788}" sibTransId="{C069D40B-9AA7-4E24-9269-4A3F7E9D2EC0}"/>
    <dgm:cxn modelId="{48679FF7-DDD5-4254-913A-EB776A8517CF}" type="presOf" srcId="{3D37AA46-2674-4D83-879C-62E10F5FA38D}" destId="{2F908A1F-5D42-4440-A7F3-56A6F4A65B46}" srcOrd="0" destOrd="0" presId="urn:microsoft.com/office/officeart/2005/8/layout/pyramid2"/>
    <dgm:cxn modelId="{400F3C31-CD9D-4D35-9B35-5F44A245040F}" srcId="{6DEE11F6-992C-483C-B7B7-50A10BDC08F3}" destId="{3D37AA46-2674-4D83-879C-62E10F5FA38D}" srcOrd="1" destOrd="0" parTransId="{8A895A48-E953-4527-9D11-CDD5A1E0A68D}" sibTransId="{49F4CF27-A8A2-452B-A8F8-E8B0F9D2017C}"/>
    <dgm:cxn modelId="{8C8C2440-7663-4795-941A-BC833869C588}" srcId="{6DEE11F6-992C-483C-B7B7-50A10BDC08F3}" destId="{10C22781-6CA6-492D-AB57-F365781887DF}" srcOrd="6" destOrd="0" parTransId="{0B5B6FDF-78EA-4958-B8B1-45442F8312BC}" sibTransId="{42F07F02-6C73-48FA-8D77-BBA32B9FD4A0}"/>
    <dgm:cxn modelId="{FB0D8492-E6B5-4103-96B5-CB5ED09616D4}" type="presParOf" srcId="{EFC223EA-BC0B-4913-938D-534DC99C6918}" destId="{14C9E275-073F-4BB7-8E99-5957CCAD9874}" srcOrd="0" destOrd="0" presId="urn:microsoft.com/office/officeart/2005/8/layout/pyramid2"/>
    <dgm:cxn modelId="{2D6722B3-411B-453A-99E8-F56D9469BBE6}" type="presParOf" srcId="{EFC223EA-BC0B-4913-938D-534DC99C6918}" destId="{FFE0FD7E-3DFD-43B6-BF28-4ED2501E437D}" srcOrd="1" destOrd="0" presId="urn:microsoft.com/office/officeart/2005/8/layout/pyramid2"/>
    <dgm:cxn modelId="{FC381A47-E56B-41D8-8845-CD979F95D56B}" type="presParOf" srcId="{FFE0FD7E-3DFD-43B6-BF28-4ED2501E437D}" destId="{7203DD37-0FC7-4738-8FD2-86A32DE41D52}" srcOrd="0" destOrd="0" presId="urn:microsoft.com/office/officeart/2005/8/layout/pyramid2"/>
    <dgm:cxn modelId="{B0EBA80A-D1F2-44BA-9DDD-458ADFEC669C}" type="presParOf" srcId="{FFE0FD7E-3DFD-43B6-BF28-4ED2501E437D}" destId="{BE410C9B-E7AF-4926-9683-229D3E73CF9D}" srcOrd="1" destOrd="0" presId="urn:microsoft.com/office/officeart/2005/8/layout/pyramid2"/>
    <dgm:cxn modelId="{74F48304-074A-45AB-A97D-DB8750C8694B}" type="presParOf" srcId="{FFE0FD7E-3DFD-43B6-BF28-4ED2501E437D}" destId="{2F908A1F-5D42-4440-A7F3-56A6F4A65B46}" srcOrd="2" destOrd="0" presId="urn:microsoft.com/office/officeart/2005/8/layout/pyramid2"/>
    <dgm:cxn modelId="{F3D06651-DF81-4013-8C0A-786DD2D56991}" type="presParOf" srcId="{FFE0FD7E-3DFD-43B6-BF28-4ED2501E437D}" destId="{672299BD-5977-4394-914F-4FB77E904032}" srcOrd="3" destOrd="0" presId="urn:microsoft.com/office/officeart/2005/8/layout/pyramid2"/>
    <dgm:cxn modelId="{3FA4D3FD-B730-4CBD-B922-B90A2F1FD13A}" type="presParOf" srcId="{FFE0FD7E-3DFD-43B6-BF28-4ED2501E437D}" destId="{977CA856-F68D-47FD-9C52-2193C0B98CD2}" srcOrd="4" destOrd="0" presId="urn:microsoft.com/office/officeart/2005/8/layout/pyramid2"/>
    <dgm:cxn modelId="{21EC310A-E7A3-4E9F-B7CE-28D0C799368B}" type="presParOf" srcId="{FFE0FD7E-3DFD-43B6-BF28-4ED2501E437D}" destId="{02D4B321-A712-4273-BB7D-F4E4C48DD686}" srcOrd="5" destOrd="0" presId="urn:microsoft.com/office/officeart/2005/8/layout/pyramid2"/>
    <dgm:cxn modelId="{773C2B14-92A2-433F-A2E2-6BDF05F78066}" type="presParOf" srcId="{FFE0FD7E-3DFD-43B6-BF28-4ED2501E437D}" destId="{61A3BD41-423D-4F41-8AC3-063D755E4973}" srcOrd="6" destOrd="0" presId="urn:microsoft.com/office/officeart/2005/8/layout/pyramid2"/>
    <dgm:cxn modelId="{E9B58595-E354-421C-BD81-AD2E29FE3355}" type="presParOf" srcId="{FFE0FD7E-3DFD-43B6-BF28-4ED2501E437D}" destId="{C1EF0E14-129D-4DBE-B52D-E56BA2B8E1BE}" srcOrd="7" destOrd="0" presId="urn:microsoft.com/office/officeart/2005/8/layout/pyramid2"/>
    <dgm:cxn modelId="{7B0B1589-9565-4974-89D7-117C4524C52D}" type="presParOf" srcId="{FFE0FD7E-3DFD-43B6-BF28-4ED2501E437D}" destId="{F27831A6-99CC-4DF8-B137-75E0C354236F}" srcOrd="8" destOrd="0" presId="urn:microsoft.com/office/officeart/2005/8/layout/pyramid2"/>
    <dgm:cxn modelId="{A8A83FE1-42AD-4E85-82ED-01610092BF9B}" type="presParOf" srcId="{FFE0FD7E-3DFD-43B6-BF28-4ED2501E437D}" destId="{66F855AD-5D6C-48D1-BD1D-D09B8A45E58F}" srcOrd="9" destOrd="0" presId="urn:microsoft.com/office/officeart/2005/8/layout/pyramid2"/>
    <dgm:cxn modelId="{DBC87528-9F1C-43D9-9AEB-A56B6CEB76EE}" type="presParOf" srcId="{FFE0FD7E-3DFD-43B6-BF28-4ED2501E437D}" destId="{C6342272-E83B-43A3-B7F7-0CA35A6B2B4D}" srcOrd="10" destOrd="0" presId="urn:microsoft.com/office/officeart/2005/8/layout/pyramid2"/>
    <dgm:cxn modelId="{99B394A8-973F-41F3-9EA2-A093FC12F880}" type="presParOf" srcId="{FFE0FD7E-3DFD-43B6-BF28-4ED2501E437D}" destId="{9D961155-6CEF-4B05-93C9-3F4F9F480BBD}" srcOrd="11" destOrd="0" presId="urn:microsoft.com/office/officeart/2005/8/layout/pyramid2"/>
    <dgm:cxn modelId="{737107B6-837D-4D2D-B049-64066BD7D69C}" type="presParOf" srcId="{FFE0FD7E-3DFD-43B6-BF28-4ED2501E437D}" destId="{12F1A706-B415-419C-A005-C902E447BC56}" srcOrd="12" destOrd="0" presId="urn:microsoft.com/office/officeart/2005/8/layout/pyramid2"/>
    <dgm:cxn modelId="{671977DF-EE22-48A3-A8AC-908EABC2BF81}" type="presParOf" srcId="{FFE0FD7E-3DFD-43B6-BF28-4ED2501E437D}" destId="{71D98122-395E-4F40-B8D5-8A9842F82F4C}" srcOrd="13" destOrd="0" presId="urn:microsoft.com/office/officeart/2005/8/layout/pyramid2"/>
    <dgm:cxn modelId="{EDFB95B9-E776-4733-A34C-B9C175BF6BD9}" type="presParOf" srcId="{FFE0FD7E-3DFD-43B6-BF28-4ED2501E437D}" destId="{C70D7A2E-144E-4FEE-A050-395E82C89DF4}" srcOrd="14" destOrd="0" presId="urn:microsoft.com/office/officeart/2005/8/layout/pyramid2"/>
    <dgm:cxn modelId="{4ED15939-6384-4816-9E79-871AC2A346FA}" type="presParOf" srcId="{FFE0FD7E-3DFD-43B6-BF28-4ED2501E437D}" destId="{8F5818F6-C773-4F9C-8E6F-558CC56D94BC}" srcOrd="15" destOrd="0" presId="urn:microsoft.com/office/officeart/2005/8/layout/pyramid2"/>
    <dgm:cxn modelId="{A1088C29-6881-4C02-AF54-D83442A450A0}" type="presParOf" srcId="{FFE0FD7E-3DFD-43B6-BF28-4ED2501E437D}" destId="{CAC30D51-40AD-480A-B8D7-A025C8301AF5}" srcOrd="16" destOrd="0" presId="urn:microsoft.com/office/officeart/2005/8/layout/pyramid2"/>
    <dgm:cxn modelId="{80BD6C76-5717-417A-A810-E11F771DB518}" type="presParOf" srcId="{FFE0FD7E-3DFD-43B6-BF28-4ED2501E437D}" destId="{C8993302-1F48-4A4F-9EFD-01F03B79C749}" srcOrd="17" destOrd="0" presId="urn:microsoft.com/office/officeart/2005/8/layout/pyramid2"/>
    <dgm:cxn modelId="{84518C57-CB33-43E7-8BE7-36886CD05E8C}" type="presParOf" srcId="{FFE0FD7E-3DFD-43B6-BF28-4ED2501E437D}" destId="{1888537E-1428-4908-AC53-54E092FBD6DE}" srcOrd="18" destOrd="0" presId="urn:microsoft.com/office/officeart/2005/8/layout/pyramid2"/>
    <dgm:cxn modelId="{C9F9BCE2-6D1B-4F6E-936C-4FE4A723B3DF}" type="presParOf" srcId="{FFE0FD7E-3DFD-43B6-BF28-4ED2501E437D}" destId="{39924F4D-B44D-4A13-9427-4FE4449B9666}" srcOrd="19" destOrd="0" presId="urn:microsoft.com/office/officeart/2005/8/layout/pyramid2"/>
    <dgm:cxn modelId="{10594DC0-47E3-4301-8FAE-AB249D406C44}" type="presParOf" srcId="{FFE0FD7E-3DFD-43B6-BF28-4ED2501E437D}" destId="{9CD3E522-1F41-4AB0-AD06-65A876762C22}" srcOrd="20" destOrd="0" presId="urn:microsoft.com/office/officeart/2005/8/layout/pyramid2"/>
    <dgm:cxn modelId="{C574BFB8-0F90-45BC-83DB-DB407F5A1443}" type="presParOf" srcId="{FFE0FD7E-3DFD-43B6-BF28-4ED2501E437D}" destId="{80315D2B-46FA-4B16-B96A-1C5455137E78}" srcOrd="2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C61B764-9A3E-497C-BDCF-2FCB2D5A32D2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rtl="1"/>
          <a:endParaRPr lang="ar-EG"/>
        </a:p>
      </dgm:t>
    </dgm:pt>
    <dgm:pt modelId="{62BDA050-154C-4F9A-A578-963EAF3D1B8B}">
      <dgm:prSet/>
      <dgm:spPr/>
      <dgm:t>
        <a:bodyPr/>
        <a:lstStyle/>
        <a:p>
          <a:pPr rtl="1"/>
          <a:r>
            <a:rPr lang="ar-EG" smtClean="0"/>
            <a:t>مشايات الاسمنت </a:t>
          </a:r>
          <a:endParaRPr lang="ar-EG"/>
        </a:p>
      </dgm:t>
    </dgm:pt>
    <dgm:pt modelId="{647CA586-F70C-474B-9570-509FD34D69A5}" type="parTrans" cxnId="{D516442E-26B0-4D50-97DE-92B3EFCAE697}">
      <dgm:prSet/>
      <dgm:spPr/>
      <dgm:t>
        <a:bodyPr/>
        <a:lstStyle/>
        <a:p>
          <a:pPr rtl="1"/>
          <a:endParaRPr lang="ar-EG"/>
        </a:p>
      </dgm:t>
    </dgm:pt>
    <dgm:pt modelId="{4D3103CA-F4D8-4722-BF4B-DE2BD4700D2A}" type="sibTrans" cxnId="{D516442E-26B0-4D50-97DE-92B3EFCAE697}">
      <dgm:prSet/>
      <dgm:spPr/>
      <dgm:t>
        <a:bodyPr/>
        <a:lstStyle/>
        <a:p>
          <a:pPr rtl="1"/>
          <a:endParaRPr lang="ar-EG"/>
        </a:p>
      </dgm:t>
    </dgm:pt>
    <dgm:pt modelId="{FA068540-0440-44BE-BBF9-F8F8852E1F05}">
      <dgm:prSet/>
      <dgm:spPr/>
      <dgm:t>
        <a:bodyPr/>
        <a:lstStyle/>
        <a:p>
          <a:pPr rtl="1"/>
          <a:r>
            <a:rPr lang="ar-EG" smtClean="0"/>
            <a:t>مشايات مرصوفة </a:t>
          </a:r>
          <a:endParaRPr lang="ar-EG"/>
        </a:p>
      </dgm:t>
    </dgm:pt>
    <dgm:pt modelId="{71327ADA-FCD6-4E20-886D-AE0D85FC29B4}" type="parTrans" cxnId="{BF8E9671-9CEA-4B3A-901D-04A1B72D58E3}">
      <dgm:prSet/>
      <dgm:spPr/>
      <dgm:t>
        <a:bodyPr/>
        <a:lstStyle/>
        <a:p>
          <a:pPr rtl="1"/>
          <a:endParaRPr lang="ar-EG"/>
        </a:p>
      </dgm:t>
    </dgm:pt>
    <dgm:pt modelId="{BABAE63A-FA2F-4176-8457-737F413F5D87}" type="sibTrans" cxnId="{BF8E9671-9CEA-4B3A-901D-04A1B72D58E3}">
      <dgm:prSet/>
      <dgm:spPr/>
      <dgm:t>
        <a:bodyPr/>
        <a:lstStyle/>
        <a:p>
          <a:pPr rtl="1"/>
          <a:endParaRPr lang="ar-EG"/>
        </a:p>
      </dgm:t>
    </dgm:pt>
    <dgm:pt modelId="{D2C50D6B-6C32-4820-87B7-81406B65D762}">
      <dgm:prSet/>
      <dgm:spPr/>
      <dgm:t>
        <a:bodyPr/>
        <a:lstStyle/>
        <a:p>
          <a:pPr rtl="1"/>
          <a:r>
            <a:rPr lang="ar-EG" smtClean="0"/>
            <a:t>مشايات رملية </a:t>
          </a:r>
          <a:endParaRPr lang="ar-EG"/>
        </a:p>
      </dgm:t>
    </dgm:pt>
    <dgm:pt modelId="{326C463A-B3FA-40D2-89A7-3548F6B15939}" type="parTrans" cxnId="{E2CF91BA-2699-4816-9181-22A789FB772F}">
      <dgm:prSet/>
      <dgm:spPr/>
      <dgm:t>
        <a:bodyPr/>
        <a:lstStyle/>
        <a:p>
          <a:pPr rtl="1"/>
          <a:endParaRPr lang="ar-EG"/>
        </a:p>
      </dgm:t>
    </dgm:pt>
    <dgm:pt modelId="{52209A22-4D40-402C-8AE3-190E089EF4F0}" type="sibTrans" cxnId="{E2CF91BA-2699-4816-9181-22A789FB772F}">
      <dgm:prSet/>
      <dgm:spPr/>
      <dgm:t>
        <a:bodyPr/>
        <a:lstStyle/>
        <a:p>
          <a:pPr rtl="1"/>
          <a:endParaRPr lang="ar-EG"/>
        </a:p>
      </dgm:t>
    </dgm:pt>
    <dgm:pt modelId="{5B6F18A3-84F6-49AB-9ABC-E6BBAB1CE749}">
      <dgm:prSet/>
      <dgm:spPr/>
      <dgm:t>
        <a:bodyPr/>
        <a:lstStyle/>
        <a:p>
          <a:pPr rtl="1"/>
          <a:r>
            <a:rPr lang="ar-EG" smtClean="0"/>
            <a:t>مشيات الطوب </a:t>
          </a:r>
          <a:endParaRPr lang="ar-EG"/>
        </a:p>
      </dgm:t>
    </dgm:pt>
    <dgm:pt modelId="{D0C42C7C-DCC4-41CF-992B-70B7EC612B56}" type="parTrans" cxnId="{32546ECC-AA8E-4B13-9497-353F8AD0156E}">
      <dgm:prSet/>
      <dgm:spPr/>
      <dgm:t>
        <a:bodyPr/>
        <a:lstStyle/>
        <a:p>
          <a:pPr rtl="1"/>
          <a:endParaRPr lang="ar-EG"/>
        </a:p>
      </dgm:t>
    </dgm:pt>
    <dgm:pt modelId="{45591924-79F9-4FC7-837C-2A8B6D29F5E1}" type="sibTrans" cxnId="{32546ECC-AA8E-4B13-9497-353F8AD0156E}">
      <dgm:prSet/>
      <dgm:spPr/>
      <dgm:t>
        <a:bodyPr/>
        <a:lstStyle/>
        <a:p>
          <a:pPr rtl="1"/>
          <a:endParaRPr lang="ar-EG"/>
        </a:p>
      </dgm:t>
    </dgm:pt>
    <dgm:pt modelId="{926A258D-D8DE-422F-99B6-285CC8048234}">
      <dgm:prSet/>
      <dgm:spPr/>
      <dgm:t>
        <a:bodyPr/>
        <a:lstStyle/>
        <a:p>
          <a:pPr rtl="1"/>
          <a:r>
            <a:rPr lang="ar-EG" smtClean="0"/>
            <a:t>مشايات القرميد </a:t>
          </a:r>
          <a:endParaRPr lang="ar-EG"/>
        </a:p>
      </dgm:t>
    </dgm:pt>
    <dgm:pt modelId="{25C6BE60-7FEA-47DC-A126-B39D0A4B8167}" type="parTrans" cxnId="{98799FD4-3C4A-42DD-AEBB-0E9915D10A1B}">
      <dgm:prSet/>
      <dgm:spPr/>
      <dgm:t>
        <a:bodyPr/>
        <a:lstStyle/>
        <a:p>
          <a:pPr rtl="1"/>
          <a:endParaRPr lang="ar-EG"/>
        </a:p>
      </dgm:t>
    </dgm:pt>
    <dgm:pt modelId="{AF9303E4-6ED8-4B90-B1A6-058DDB556FB4}" type="sibTrans" cxnId="{98799FD4-3C4A-42DD-AEBB-0E9915D10A1B}">
      <dgm:prSet/>
      <dgm:spPr/>
      <dgm:t>
        <a:bodyPr/>
        <a:lstStyle/>
        <a:p>
          <a:pPr rtl="1"/>
          <a:endParaRPr lang="ar-EG"/>
        </a:p>
      </dgm:t>
    </dgm:pt>
    <dgm:pt modelId="{65812B84-7781-40B3-810E-849B1981EFAC}">
      <dgm:prSet/>
      <dgm:spPr/>
      <dgm:t>
        <a:bodyPr/>
        <a:lstStyle/>
        <a:p>
          <a:pPr rtl="1"/>
          <a:r>
            <a:rPr lang="ar-EG" smtClean="0"/>
            <a:t>مشيات الحجارة المتبادلة </a:t>
          </a:r>
          <a:endParaRPr lang="ar-EG"/>
        </a:p>
      </dgm:t>
    </dgm:pt>
    <dgm:pt modelId="{2A0B74C9-8BEF-4441-AA30-510E5201580E}" type="parTrans" cxnId="{1F5C1800-89EE-49B5-9C33-3A062CA2E396}">
      <dgm:prSet/>
      <dgm:spPr/>
      <dgm:t>
        <a:bodyPr/>
        <a:lstStyle/>
        <a:p>
          <a:pPr rtl="1"/>
          <a:endParaRPr lang="ar-EG"/>
        </a:p>
      </dgm:t>
    </dgm:pt>
    <dgm:pt modelId="{2B6FD414-709B-43AB-9466-EE24ACD39177}" type="sibTrans" cxnId="{1F5C1800-89EE-49B5-9C33-3A062CA2E396}">
      <dgm:prSet/>
      <dgm:spPr/>
      <dgm:t>
        <a:bodyPr/>
        <a:lstStyle/>
        <a:p>
          <a:pPr rtl="1"/>
          <a:endParaRPr lang="ar-EG"/>
        </a:p>
      </dgm:t>
    </dgm:pt>
    <dgm:pt modelId="{75FA1AEE-4C29-47DE-96F6-F3083ED3E0B3}" type="pres">
      <dgm:prSet presAssocID="{FC61B764-9A3E-497C-BDCF-2FCB2D5A32D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AA3657F2-8468-497B-AD84-0288831BA68D}" type="pres">
      <dgm:prSet presAssocID="{62BDA050-154C-4F9A-A578-963EAF3D1B8B}" presName="composite" presStyleCnt="0"/>
      <dgm:spPr/>
    </dgm:pt>
    <dgm:pt modelId="{01076F74-581C-4876-BD50-C8E060F586D1}" type="pres">
      <dgm:prSet presAssocID="{62BDA050-154C-4F9A-A578-963EAF3D1B8B}" presName="imgShp" presStyleLbl="fgImgPlace1" presStyleIdx="0" presStyleCnt="6"/>
      <dgm:spPr/>
    </dgm:pt>
    <dgm:pt modelId="{71DFF924-23B6-452C-B901-03D9A1EE0FBC}" type="pres">
      <dgm:prSet presAssocID="{62BDA050-154C-4F9A-A578-963EAF3D1B8B}" presName="txShp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AF5172D4-4FF3-43E7-9198-7635E6B37DEC}" type="pres">
      <dgm:prSet presAssocID="{4D3103CA-F4D8-4722-BF4B-DE2BD4700D2A}" presName="spacing" presStyleCnt="0"/>
      <dgm:spPr/>
    </dgm:pt>
    <dgm:pt modelId="{3DA8DA09-1DAE-4DD8-9FE5-E57D18C59193}" type="pres">
      <dgm:prSet presAssocID="{FA068540-0440-44BE-BBF9-F8F8852E1F05}" presName="composite" presStyleCnt="0"/>
      <dgm:spPr/>
    </dgm:pt>
    <dgm:pt modelId="{64A89926-1687-401F-9859-BE3ABC61708E}" type="pres">
      <dgm:prSet presAssocID="{FA068540-0440-44BE-BBF9-F8F8852E1F05}" presName="imgShp" presStyleLbl="fgImgPlace1" presStyleIdx="1" presStyleCnt="6"/>
      <dgm:spPr/>
    </dgm:pt>
    <dgm:pt modelId="{0778CEB0-06E4-432B-87DC-B2F99820922C}" type="pres">
      <dgm:prSet presAssocID="{FA068540-0440-44BE-BBF9-F8F8852E1F05}" presName="txShp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4646BBA6-11E0-4C35-9FA2-F246A324F571}" type="pres">
      <dgm:prSet presAssocID="{BABAE63A-FA2F-4176-8457-737F413F5D87}" presName="spacing" presStyleCnt="0"/>
      <dgm:spPr/>
    </dgm:pt>
    <dgm:pt modelId="{A8E44CFA-6808-4832-A0AE-09EF647B4343}" type="pres">
      <dgm:prSet presAssocID="{D2C50D6B-6C32-4820-87B7-81406B65D762}" presName="composite" presStyleCnt="0"/>
      <dgm:spPr/>
    </dgm:pt>
    <dgm:pt modelId="{7715B636-8560-4556-B2B2-3B2658B7AC89}" type="pres">
      <dgm:prSet presAssocID="{D2C50D6B-6C32-4820-87B7-81406B65D762}" presName="imgShp" presStyleLbl="fgImgPlace1" presStyleIdx="2" presStyleCnt="6"/>
      <dgm:spPr/>
    </dgm:pt>
    <dgm:pt modelId="{92793172-33D6-4A6F-9604-2922677D6633}" type="pres">
      <dgm:prSet presAssocID="{D2C50D6B-6C32-4820-87B7-81406B65D762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F43049FA-2CCB-49D1-BE81-2F7ACAEB9F81}" type="pres">
      <dgm:prSet presAssocID="{52209A22-4D40-402C-8AE3-190E089EF4F0}" presName="spacing" presStyleCnt="0"/>
      <dgm:spPr/>
    </dgm:pt>
    <dgm:pt modelId="{3ED98450-5A1E-4AE9-8112-A647FFF94FE9}" type="pres">
      <dgm:prSet presAssocID="{5B6F18A3-84F6-49AB-9ABC-E6BBAB1CE749}" presName="composite" presStyleCnt="0"/>
      <dgm:spPr/>
    </dgm:pt>
    <dgm:pt modelId="{799EB6D3-6074-440C-ABE3-1F11461331A6}" type="pres">
      <dgm:prSet presAssocID="{5B6F18A3-84F6-49AB-9ABC-E6BBAB1CE749}" presName="imgShp" presStyleLbl="fgImgPlace1" presStyleIdx="3" presStyleCnt="6"/>
      <dgm:spPr/>
    </dgm:pt>
    <dgm:pt modelId="{B81B62EC-6666-4953-95FC-B769EDCBC540}" type="pres">
      <dgm:prSet presAssocID="{5B6F18A3-84F6-49AB-9ABC-E6BBAB1CE749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578F1525-4D14-4B99-B1A4-65EC7659A8DD}" type="pres">
      <dgm:prSet presAssocID="{45591924-79F9-4FC7-837C-2A8B6D29F5E1}" presName="spacing" presStyleCnt="0"/>
      <dgm:spPr/>
    </dgm:pt>
    <dgm:pt modelId="{3A0EACE4-8926-4F64-A458-782F04515FAE}" type="pres">
      <dgm:prSet presAssocID="{926A258D-D8DE-422F-99B6-285CC8048234}" presName="composite" presStyleCnt="0"/>
      <dgm:spPr/>
    </dgm:pt>
    <dgm:pt modelId="{E93B4F7D-206E-487D-BF04-DACB23D4E688}" type="pres">
      <dgm:prSet presAssocID="{926A258D-D8DE-422F-99B6-285CC8048234}" presName="imgShp" presStyleLbl="fgImgPlace1" presStyleIdx="4" presStyleCnt="6"/>
      <dgm:spPr/>
    </dgm:pt>
    <dgm:pt modelId="{CFF59D09-854C-46A8-BE28-EA06C6CB713B}" type="pres">
      <dgm:prSet presAssocID="{926A258D-D8DE-422F-99B6-285CC8048234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7437418B-7992-4072-82BE-A35159A8DF10}" type="pres">
      <dgm:prSet presAssocID="{AF9303E4-6ED8-4B90-B1A6-058DDB556FB4}" presName="spacing" presStyleCnt="0"/>
      <dgm:spPr/>
    </dgm:pt>
    <dgm:pt modelId="{02D0D2B9-B72F-4E59-8DF9-CB2AF28011E5}" type="pres">
      <dgm:prSet presAssocID="{65812B84-7781-40B3-810E-849B1981EFAC}" presName="composite" presStyleCnt="0"/>
      <dgm:spPr/>
    </dgm:pt>
    <dgm:pt modelId="{EE28E4A4-C952-46A5-9E9E-24216BFBA435}" type="pres">
      <dgm:prSet presAssocID="{65812B84-7781-40B3-810E-849B1981EFAC}" presName="imgShp" presStyleLbl="fgImgPlace1" presStyleIdx="5" presStyleCnt="6"/>
      <dgm:spPr/>
    </dgm:pt>
    <dgm:pt modelId="{C762344E-F027-4C76-98BA-AF1D1D64CE78}" type="pres">
      <dgm:prSet presAssocID="{65812B84-7781-40B3-810E-849B1981EFAC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0FA6AFF0-F6D4-4AF2-B611-3E6EB24F3E2D}" type="presOf" srcId="{926A258D-D8DE-422F-99B6-285CC8048234}" destId="{CFF59D09-854C-46A8-BE28-EA06C6CB713B}" srcOrd="0" destOrd="0" presId="urn:microsoft.com/office/officeart/2005/8/layout/vList3"/>
    <dgm:cxn modelId="{32546ECC-AA8E-4B13-9497-353F8AD0156E}" srcId="{FC61B764-9A3E-497C-BDCF-2FCB2D5A32D2}" destId="{5B6F18A3-84F6-49AB-9ABC-E6BBAB1CE749}" srcOrd="3" destOrd="0" parTransId="{D0C42C7C-DCC4-41CF-992B-70B7EC612B56}" sibTransId="{45591924-79F9-4FC7-837C-2A8B6D29F5E1}"/>
    <dgm:cxn modelId="{BF8E9671-9CEA-4B3A-901D-04A1B72D58E3}" srcId="{FC61B764-9A3E-497C-BDCF-2FCB2D5A32D2}" destId="{FA068540-0440-44BE-BBF9-F8F8852E1F05}" srcOrd="1" destOrd="0" parTransId="{71327ADA-FCD6-4E20-886D-AE0D85FC29B4}" sibTransId="{BABAE63A-FA2F-4176-8457-737F413F5D87}"/>
    <dgm:cxn modelId="{D516442E-26B0-4D50-97DE-92B3EFCAE697}" srcId="{FC61B764-9A3E-497C-BDCF-2FCB2D5A32D2}" destId="{62BDA050-154C-4F9A-A578-963EAF3D1B8B}" srcOrd="0" destOrd="0" parTransId="{647CA586-F70C-474B-9570-509FD34D69A5}" sibTransId="{4D3103CA-F4D8-4722-BF4B-DE2BD4700D2A}"/>
    <dgm:cxn modelId="{468F9A61-7BD7-4A81-B007-4DEC7F682D74}" type="presOf" srcId="{5B6F18A3-84F6-49AB-9ABC-E6BBAB1CE749}" destId="{B81B62EC-6666-4953-95FC-B769EDCBC540}" srcOrd="0" destOrd="0" presId="urn:microsoft.com/office/officeart/2005/8/layout/vList3"/>
    <dgm:cxn modelId="{441664C8-41EC-4E50-AB56-60E44A81ECF6}" type="presOf" srcId="{65812B84-7781-40B3-810E-849B1981EFAC}" destId="{C762344E-F027-4C76-98BA-AF1D1D64CE78}" srcOrd="0" destOrd="0" presId="urn:microsoft.com/office/officeart/2005/8/layout/vList3"/>
    <dgm:cxn modelId="{3E58BD99-B70C-4DED-BC57-4576D6ED8A6B}" type="presOf" srcId="{FA068540-0440-44BE-BBF9-F8F8852E1F05}" destId="{0778CEB0-06E4-432B-87DC-B2F99820922C}" srcOrd="0" destOrd="0" presId="urn:microsoft.com/office/officeart/2005/8/layout/vList3"/>
    <dgm:cxn modelId="{037EF8D0-7A2C-4F29-8B95-110BF2DC6178}" type="presOf" srcId="{62BDA050-154C-4F9A-A578-963EAF3D1B8B}" destId="{71DFF924-23B6-452C-B901-03D9A1EE0FBC}" srcOrd="0" destOrd="0" presId="urn:microsoft.com/office/officeart/2005/8/layout/vList3"/>
    <dgm:cxn modelId="{98799FD4-3C4A-42DD-AEBB-0E9915D10A1B}" srcId="{FC61B764-9A3E-497C-BDCF-2FCB2D5A32D2}" destId="{926A258D-D8DE-422F-99B6-285CC8048234}" srcOrd="4" destOrd="0" parTransId="{25C6BE60-7FEA-47DC-A126-B39D0A4B8167}" sibTransId="{AF9303E4-6ED8-4B90-B1A6-058DDB556FB4}"/>
    <dgm:cxn modelId="{646F9143-F80E-41EC-A728-C07D9A77B284}" type="presOf" srcId="{FC61B764-9A3E-497C-BDCF-2FCB2D5A32D2}" destId="{75FA1AEE-4C29-47DE-96F6-F3083ED3E0B3}" srcOrd="0" destOrd="0" presId="urn:microsoft.com/office/officeart/2005/8/layout/vList3"/>
    <dgm:cxn modelId="{1F5C1800-89EE-49B5-9C33-3A062CA2E396}" srcId="{FC61B764-9A3E-497C-BDCF-2FCB2D5A32D2}" destId="{65812B84-7781-40B3-810E-849B1981EFAC}" srcOrd="5" destOrd="0" parTransId="{2A0B74C9-8BEF-4441-AA30-510E5201580E}" sibTransId="{2B6FD414-709B-43AB-9466-EE24ACD39177}"/>
    <dgm:cxn modelId="{E2CF91BA-2699-4816-9181-22A789FB772F}" srcId="{FC61B764-9A3E-497C-BDCF-2FCB2D5A32D2}" destId="{D2C50D6B-6C32-4820-87B7-81406B65D762}" srcOrd="2" destOrd="0" parTransId="{326C463A-B3FA-40D2-89A7-3548F6B15939}" sibTransId="{52209A22-4D40-402C-8AE3-190E089EF4F0}"/>
    <dgm:cxn modelId="{9702DB27-DD07-4323-92AB-6069A335CD9F}" type="presOf" srcId="{D2C50D6B-6C32-4820-87B7-81406B65D762}" destId="{92793172-33D6-4A6F-9604-2922677D6633}" srcOrd="0" destOrd="0" presId="urn:microsoft.com/office/officeart/2005/8/layout/vList3"/>
    <dgm:cxn modelId="{9D91CC04-B992-403B-BF85-B2F071AB9480}" type="presParOf" srcId="{75FA1AEE-4C29-47DE-96F6-F3083ED3E0B3}" destId="{AA3657F2-8468-497B-AD84-0288831BA68D}" srcOrd="0" destOrd="0" presId="urn:microsoft.com/office/officeart/2005/8/layout/vList3"/>
    <dgm:cxn modelId="{A6976679-91C3-4D08-882F-398647E34B34}" type="presParOf" srcId="{AA3657F2-8468-497B-AD84-0288831BA68D}" destId="{01076F74-581C-4876-BD50-C8E060F586D1}" srcOrd="0" destOrd="0" presId="urn:microsoft.com/office/officeart/2005/8/layout/vList3"/>
    <dgm:cxn modelId="{97A0E0B8-1907-457F-8C6C-FDDDF631921F}" type="presParOf" srcId="{AA3657F2-8468-497B-AD84-0288831BA68D}" destId="{71DFF924-23B6-452C-B901-03D9A1EE0FBC}" srcOrd="1" destOrd="0" presId="urn:microsoft.com/office/officeart/2005/8/layout/vList3"/>
    <dgm:cxn modelId="{0D016C63-3944-4A34-85E1-C1C0793AEBCC}" type="presParOf" srcId="{75FA1AEE-4C29-47DE-96F6-F3083ED3E0B3}" destId="{AF5172D4-4FF3-43E7-9198-7635E6B37DEC}" srcOrd="1" destOrd="0" presId="urn:microsoft.com/office/officeart/2005/8/layout/vList3"/>
    <dgm:cxn modelId="{2508481B-131A-4B99-B58A-2965FC7B5D05}" type="presParOf" srcId="{75FA1AEE-4C29-47DE-96F6-F3083ED3E0B3}" destId="{3DA8DA09-1DAE-4DD8-9FE5-E57D18C59193}" srcOrd="2" destOrd="0" presId="urn:microsoft.com/office/officeart/2005/8/layout/vList3"/>
    <dgm:cxn modelId="{E400313A-24BF-4808-8675-B0D85DC57DAA}" type="presParOf" srcId="{3DA8DA09-1DAE-4DD8-9FE5-E57D18C59193}" destId="{64A89926-1687-401F-9859-BE3ABC61708E}" srcOrd="0" destOrd="0" presId="urn:microsoft.com/office/officeart/2005/8/layout/vList3"/>
    <dgm:cxn modelId="{999D7B57-F459-4855-9FE8-E90890D6D353}" type="presParOf" srcId="{3DA8DA09-1DAE-4DD8-9FE5-E57D18C59193}" destId="{0778CEB0-06E4-432B-87DC-B2F99820922C}" srcOrd="1" destOrd="0" presId="urn:microsoft.com/office/officeart/2005/8/layout/vList3"/>
    <dgm:cxn modelId="{E45655A1-D94C-46A7-9C43-6B028DDDAE3B}" type="presParOf" srcId="{75FA1AEE-4C29-47DE-96F6-F3083ED3E0B3}" destId="{4646BBA6-11E0-4C35-9FA2-F246A324F571}" srcOrd="3" destOrd="0" presId="urn:microsoft.com/office/officeart/2005/8/layout/vList3"/>
    <dgm:cxn modelId="{A1ECC7BF-BE2C-467E-80AF-BB4A2F800EB6}" type="presParOf" srcId="{75FA1AEE-4C29-47DE-96F6-F3083ED3E0B3}" destId="{A8E44CFA-6808-4832-A0AE-09EF647B4343}" srcOrd="4" destOrd="0" presId="urn:microsoft.com/office/officeart/2005/8/layout/vList3"/>
    <dgm:cxn modelId="{0A0717D1-D703-46D5-A720-FE5508E57346}" type="presParOf" srcId="{A8E44CFA-6808-4832-A0AE-09EF647B4343}" destId="{7715B636-8560-4556-B2B2-3B2658B7AC89}" srcOrd="0" destOrd="0" presId="urn:microsoft.com/office/officeart/2005/8/layout/vList3"/>
    <dgm:cxn modelId="{95EBD152-A0A6-4BB8-9604-5279DFBBF5F4}" type="presParOf" srcId="{A8E44CFA-6808-4832-A0AE-09EF647B4343}" destId="{92793172-33D6-4A6F-9604-2922677D6633}" srcOrd="1" destOrd="0" presId="urn:microsoft.com/office/officeart/2005/8/layout/vList3"/>
    <dgm:cxn modelId="{45C851A4-E71C-4857-8559-AF372E46A7DD}" type="presParOf" srcId="{75FA1AEE-4C29-47DE-96F6-F3083ED3E0B3}" destId="{F43049FA-2CCB-49D1-BE81-2F7ACAEB9F81}" srcOrd="5" destOrd="0" presId="urn:microsoft.com/office/officeart/2005/8/layout/vList3"/>
    <dgm:cxn modelId="{1C929700-E137-4C5D-8E05-E1DB5B111D22}" type="presParOf" srcId="{75FA1AEE-4C29-47DE-96F6-F3083ED3E0B3}" destId="{3ED98450-5A1E-4AE9-8112-A647FFF94FE9}" srcOrd="6" destOrd="0" presId="urn:microsoft.com/office/officeart/2005/8/layout/vList3"/>
    <dgm:cxn modelId="{2173FE2E-48E8-4DA7-B505-79A95F5D81B9}" type="presParOf" srcId="{3ED98450-5A1E-4AE9-8112-A647FFF94FE9}" destId="{799EB6D3-6074-440C-ABE3-1F11461331A6}" srcOrd="0" destOrd="0" presId="urn:microsoft.com/office/officeart/2005/8/layout/vList3"/>
    <dgm:cxn modelId="{C8B3C737-2AA6-4382-9DA5-EDB01F59284B}" type="presParOf" srcId="{3ED98450-5A1E-4AE9-8112-A647FFF94FE9}" destId="{B81B62EC-6666-4953-95FC-B769EDCBC540}" srcOrd="1" destOrd="0" presId="urn:microsoft.com/office/officeart/2005/8/layout/vList3"/>
    <dgm:cxn modelId="{488CDA86-E270-45E3-BBDE-E06FFF95BC71}" type="presParOf" srcId="{75FA1AEE-4C29-47DE-96F6-F3083ED3E0B3}" destId="{578F1525-4D14-4B99-B1A4-65EC7659A8DD}" srcOrd="7" destOrd="0" presId="urn:microsoft.com/office/officeart/2005/8/layout/vList3"/>
    <dgm:cxn modelId="{8691B01D-0B88-42D1-BBD6-A7705B480FCD}" type="presParOf" srcId="{75FA1AEE-4C29-47DE-96F6-F3083ED3E0B3}" destId="{3A0EACE4-8926-4F64-A458-782F04515FAE}" srcOrd="8" destOrd="0" presId="urn:microsoft.com/office/officeart/2005/8/layout/vList3"/>
    <dgm:cxn modelId="{83370BAE-5E21-4B16-A620-037219F8136E}" type="presParOf" srcId="{3A0EACE4-8926-4F64-A458-782F04515FAE}" destId="{E93B4F7D-206E-487D-BF04-DACB23D4E688}" srcOrd="0" destOrd="0" presId="urn:microsoft.com/office/officeart/2005/8/layout/vList3"/>
    <dgm:cxn modelId="{E578A008-F4E3-43CC-8DFD-FE69ED4C14DE}" type="presParOf" srcId="{3A0EACE4-8926-4F64-A458-782F04515FAE}" destId="{CFF59D09-854C-46A8-BE28-EA06C6CB713B}" srcOrd="1" destOrd="0" presId="urn:microsoft.com/office/officeart/2005/8/layout/vList3"/>
    <dgm:cxn modelId="{43191FB5-688E-456D-A90B-ABCD51A31A42}" type="presParOf" srcId="{75FA1AEE-4C29-47DE-96F6-F3083ED3E0B3}" destId="{7437418B-7992-4072-82BE-A35159A8DF10}" srcOrd="9" destOrd="0" presId="urn:microsoft.com/office/officeart/2005/8/layout/vList3"/>
    <dgm:cxn modelId="{CD08D5C0-0559-49B1-9602-43ADE67A8855}" type="presParOf" srcId="{75FA1AEE-4C29-47DE-96F6-F3083ED3E0B3}" destId="{02D0D2B9-B72F-4E59-8DF9-CB2AF28011E5}" srcOrd="10" destOrd="0" presId="urn:microsoft.com/office/officeart/2005/8/layout/vList3"/>
    <dgm:cxn modelId="{0575B0D1-EE09-488D-8E9E-9F5702F035A6}" type="presParOf" srcId="{02D0D2B9-B72F-4E59-8DF9-CB2AF28011E5}" destId="{EE28E4A4-C952-46A5-9E9E-24216BFBA435}" srcOrd="0" destOrd="0" presId="urn:microsoft.com/office/officeart/2005/8/layout/vList3"/>
    <dgm:cxn modelId="{3656F112-33C0-4240-AEF9-95CD769970DE}" type="presParOf" srcId="{02D0D2B9-B72F-4E59-8DF9-CB2AF28011E5}" destId="{C762344E-F027-4C76-98BA-AF1D1D64CE7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2E8732F-0FDD-4B39-B2B3-02E2A801E59A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rtl="1"/>
          <a:endParaRPr lang="ar-EG"/>
        </a:p>
      </dgm:t>
    </dgm:pt>
    <dgm:pt modelId="{BB67076C-5CEF-4AE8-9E14-F827F1819DA8}">
      <dgm:prSet/>
      <dgm:spPr/>
      <dgm:t>
        <a:bodyPr/>
        <a:lstStyle/>
        <a:p>
          <a:pPr rtl="1"/>
          <a:r>
            <a:rPr lang="ar-EG" smtClean="0"/>
            <a:t>النباتات هى العنصر الهام والاساسى والمحدد لوجود الحديقة نظرا لاهميتها البيئية والتخطيطية </a:t>
          </a:r>
          <a:endParaRPr lang="ar-EG"/>
        </a:p>
      </dgm:t>
    </dgm:pt>
    <dgm:pt modelId="{886AEFD6-2D49-4371-BCE2-93E635862C93}" type="parTrans" cxnId="{1B60242F-BC65-4B63-BEA7-B22143BE529D}">
      <dgm:prSet/>
      <dgm:spPr/>
      <dgm:t>
        <a:bodyPr/>
        <a:lstStyle/>
        <a:p>
          <a:pPr rtl="1"/>
          <a:endParaRPr lang="ar-EG"/>
        </a:p>
      </dgm:t>
    </dgm:pt>
    <dgm:pt modelId="{B4F89123-F2FA-4150-8296-E878ED16FFAF}" type="sibTrans" cxnId="{1B60242F-BC65-4B63-BEA7-B22143BE529D}">
      <dgm:prSet/>
      <dgm:spPr/>
      <dgm:t>
        <a:bodyPr/>
        <a:lstStyle/>
        <a:p>
          <a:pPr rtl="1"/>
          <a:endParaRPr lang="ar-EG"/>
        </a:p>
      </dgm:t>
    </dgm:pt>
    <dgm:pt modelId="{CD473E59-99DC-4710-B7E6-066D11125158}" type="pres">
      <dgm:prSet presAssocID="{42E8732F-0FDD-4B39-B2B3-02E2A801E59A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8F35F6D6-671D-41E7-97DF-5931F341F09A}" type="pres">
      <dgm:prSet presAssocID="{BB67076C-5CEF-4AE8-9E14-F827F1819DA8}" presName="circ1TxSh" presStyleLbl="vennNode1" presStyleIdx="0" presStyleCnt="1"/>
      <dgm:spPr/>
      <dgm:t>
        <a:bodyPr/>
        <a:lstStyle/>
        <a:p>
          <a:pPr rtl="1"/>
          <a:endParaRPr lang="ar-EG"/>
        </a:p>
      </dgm:t>
    </dgm:pt>
  </dgm:ptLst>
  <dgm:cxnLst>
    <dgm:cxn modelId="{3B0A9CCB-F11E-4563-A549-F96FDC9C24ED}" type="presOf" srcId="{42E8732F-0FDD-4B39-B2B3-02E2A801E59A}" destId="{CD473E59-99DC-4710-B7E6-066D11125158}" srcOrd="0" destOrd="0" presId="urn:microsoft.com/office/officeart/2005/8/layout/venn1"/>
    <dgm:cxn modelId="{1B60242F-BC65-4B63-BEA7-B22143BE529D}" srcId="{42E8732F-0FDD-4B39-B2B3-02E2A801E59A}" destId="{BB67076C-5CEF-4AE8-9E14-F827F1819DA8}" srcOrd="0" destOrd="0" parTransId="{886AEFD6-2D49-4371-BCE2-93E635862C93}" sibTransId="{B4F89123-F2FA-4150-8296-E878ED16FFAF}"/>
    <dgm:cxn modelId="{AAC4B82D-A04E-4F6F-9BA8-1F8B20ACAEB9}" type="presOf" srcId="{BB67076C-5CEF-4AE8-9E14-F827F1819DA8}" destId="{8F35F6D6-671D-41E7-97DF-5931F341F09A}" srcOrd="0" destOrd="0" presId="urn:microsoft.com/office/officeart/2005/8/layout/venn1"/>
    <dgm:cxn modelId="{F3A2EB65-1188-412D-ACD6-E84BA0900790}" type="presParOf" srcId="{CD473E59-99DC-4710-B7E6-066D11125158}" destId="{8F35F6D6-671D-41E7-97DF-5931F341F09A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3056DF8-5A45-4E20-84EA-9FA462A642EF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rtl="1"/>
          <a:endParaRPr lang="ar-EG"/>
        </a:p>
      </dgm:t>
    </dgm:pt>
    <dgm:pt modelId="{B6F702AC-EC27-448F-9725-31633655C8D3}">
      <dgm:prSet/>
      <dgm:spPr/>
      <dgm:t>
        <a:bodyPr/>
        <a:lstStyle/>
        <a:p>
          <a:pPr rtl="1"/>
          <a:r>
            <a:rPr lang="ar-EG" smtClean="0"/>
            <a:t>1- التعرف على رغبات صاحب الحديقة </a:t>
          </a:r>
          <a:endParaRPr lang="ar-EG"/>
        </a:p>
      </dgm:t>
    </dgm:pt>
    <dgm:pt modelId="{0E8BE5C3-F323-4FFE-B3F0-12549550CB7C}" type="parTrans" cxnId="{7727929C-4EBB-41EE-B5A1-1DA7002F23CF}">
      <dgm:prSet/>
      <dgm:spPr/>
      <dgm:t>
        <a:bodyPr/>
        <a:lstStyle/>
        <a:p>
          <a:pPr rtl="1"/>
          <a:endParaRPr lang="ar-EG"/>
        </a:p>
      </dgm:t>
    </dgm:pt>
    <dgm:pt modelId="{849A16A6-1793-46E6-8AAE-5D2DEA8A6361}" type="sibTrans" cxnId="{7727929C-4EBB-41EE-B5A1-1DA7002F23CF}">
      <dgm:prSet/>
      <dgm:spPr/>
      <dgm:t>
        <a:bodyPr/>
        <a:lstStyle/>
        <a:p>
          <a:pPr rtl="1"/>
          <a:endParaRPr lang="ar-EG"/>
        </a:p>
      </dgm:t>
    </dgm:pt>
    <dgm:pt modelId="{19549B92-DB1D-43D2-B0B7-CE4CC99F9227}">
      <dgm:prSet/>
      <dgm:spPr/>
      <dgm:t>
        <a:bodyPr/>
        <a:lstStyle/>
        <a:p>
          <a:pPr rtl="1"/>
          <a:r>
            <a:rPr lang="ar-EG" smtClean="0"/>
            <a:t>الرسم الاولى وهو رسم يبين ابعاد الحديقة </a:t>
          </a:r>
          <a:endParaRPr lang="ar-EG"/>
        </a:p>
      </dgm:t>
    </dgm:pt>
    <dgm:pt modelId="{68B48FCB-4496-470B-828A-DF0DAE290151}" type="parTrans" cxnId="{DD3A64E0-AEDC-4DCB-A1BD-7FDBC52D87BC}">
      <dgm:prSet/>
      <dgm:spPr/>
      <dgm:t>
        <a:bodyPr/>
        <a:lstStyle/>
        <a:p>
          <a:pPr rtl="1"/>
          <a:endParaRPr lang="ar-EG"/>
        </a:p>
      </dgm:t>
    </dgm:pt>
    <dgm:pt modelId="{98BBE727-39E7-4165-A3FD-E42DEF6F2E0C}" type="sibTrans" cxnId="{DD3A64E0-AEDC-4DCB-A1BD-7FDBC52D87BC}">
      <dgm:prSet/>
      <dgm:spPr/>
      <dgm:t>
        <a:bodyPr/>
        <a:lstStyle/>
        <a:p>
          <a:pPr rtl="1"/>
          <a:endParaRPr lang="ar-EG"/>
        </a:p>
      </dgm:t>
    </dgm:pt>
    <dgm:pt modelId="{EFEC65DD-6306-4612-8A28-0FF2A1D2D991}">
      <dgm:prSet/>
      <dgm:spPr/>
      <dgm:t>
        <a:bodyPr/>
        <a:lstStyle/>
        <a:p>
          <a:pPr rtl="1"/>
          <a:r>
            <a:rPr lang="ar-EG" smtClean="0"/>
            <a:t>خريطة الكنتور – ارتفاعات وانخضات </a:t>
          </a:r>
          <a:endParaRPr lang="ar-EG"/>
        </a:p>
      </dgm:t>
    </dgm:pt>
    <dgm:pt modelId="{6821DACE-6982-4E1A-95B4-D6C3A6C104D5}" type="parTrans" cxnId="{3B4C0506-2475-42AC-AE33-153C89FE07A6}">
      <dgm:prSet/>
      <dgm:spPr/>
      <dgm:t>
        <a:bodyPr/>
        <a:lstStyle/>
        <a:p>
          <a:pPr rtl="1"/>
          <a:endParaRPr lang="ar-EG"/>
        </a:p>
      </dgm:t>
    </dgm:pt>
    <dgm:pt modelId="{1B1839F8-BB78-4C3B-AB76-2068BFF9CC16}" type="sibTrans" cxnId="{3B4C0506-2475-42AC-AE33-153C89FE07A6}">
      <dgm:prSet/>
      <dgm:spPr/>
      <dgm:t>
        <a:bodyPr/>
        <a:lstStyle/>
        <a:p>
          <a:pPr rtl="1"/>
          <a:endParaRPr lang="ar-EG"/>
        </a:p>
      </dgm:t>
    </dgm:pt>
    <dgm:pt modelId="{CBF1E184-6D25-4143-A9F3-E256F4CF64E4}">
      <dgm:prSet/>
      <dgm:spPr/>
      <dgm:t>
        <a:bodyPr/>
        <a:lstStyle/>
        <a:p>
          <a:pPr rtl="1"/>
          <a:r>
            <a:rPr lang="ar-EG" smtClean="0"/>
            <a:t>الرسم المعمارى للمنزل او المنشاة </a:t>
          </a:r>
          <a:endParaRPr lang="ar-EG"/>
        </a:p>
      </dgm:t>
    </dgm:pt>
    <dgm:pt modelId="{99BBA476-42C3-4B24-AFF6-52D23877C4E1}" type="parTrans" cxnId="{ABCCCE0E-B5D8-48C3-86AC-931215EEFBF2}">
      <dgm:prSet/>
      <dgm:spPr/>
      <dgm:t>
        <a:bodyPr/>
        <a:lstStyle/>
        <a:p>
          <a:pPr rtl="1"/>
          <a:endParaRPr lang="ar-EG"/>
        </a:p>
      </dgm:t>
    </dgm:pt>
    <dgm:pt modelId="{A5B23807-0B93-411A-82AA-EA2FE5C262C4}" type="sibTrans" cxnId="{ABCCCE0E-B5D8-48C3-86AC-931215EEFBF2}">
      <dgm:prSet/>
      <dgm:spPr/>
      <dgm:t>
        <a:bodyPr/>
        <a:lstStyle/>
        <a:p>
          <a:pPr rtl="1"/>
          <a:endParaRPr lang="ar-EG"/>
        </a:p>
      </dgm:t>
    </dgm:pt>
    <dgm:pt modelId="{5F656022-E5FA-44FF-906B-54A587E5B89B}">
      <dgm:prSet/>
      <dgm:spPr/>
      <dgm:t>
        <a:bodyPr/>
        <a:lstStyle/>
        <a:p>
          <a:pPr rtl="1"/>
          <a:r>
            <a:rPr lang="ar-EG" smtClean="0"/>
            <a:t>دراسة الموقع على الطبيعة وعمل رسم كروكى </a:t>
          </a:r>
          <a:endParaRPr lang="ar-EG"/>
        </a:p>
      </dgm:t>
    </dgm:pt>
    <dgm:pt modelId="{F3DB3133-FE95-446B-B901-5CC5A4E20FDD}" type="parTrans" cxnId="{BB0205BA-D2FA-4806-A6A9-A94B55B7491F}">
      <dgm:prSet/>
      <dgm:spPr/>
      <dgm:t>
        <a:bodyPr/>
        <a:lstStyle/>
        <a:p>
          <a:pPr rtl="1"/>
          <a:endParaRPr lang="ar-EG"/>
        </a:p>
      </dgm:t>
    </dgm:pt>
    <dgm:pt modelId="{B2B639E1-3B42-4F97-AA87-FE9453C6B4C2}" type="sibTrans" cxnId="{BB0205BA-D2FA-4806-A6A9-A94B55B7491F}">
      <dgm:prSet/>
      <dgm:spPr/>
      <dgm:t>
        <a:bodyPr/>
        <a:lstStyle/>
        <a:p>
          <a:pPr rtl="1"/>
          <a:endParaRPr lang="ar-EG"/>
        </a:p>
      </dgm:t>
    </dgm:pt>
    <dgm:pt modelId="{FD7A6FF7-4D11-41E0-B1A8-34ECDF6D1327}">
      <dgm:prSet/>
      <dgm:spPr/>
      <dgm:t>
        <a:bodyPr/>
        <a:lstStyle/>
        <a:p>
          <a:pPr rtl="1"/>
          <a:r>
            <a:rPr lang="ar-EG" smtClean="0"/>
            <a:t>تصميم الحديقة وتخطيطها </a:t>
          </a:r>
          <a:endParaRPr lang="ar-EG"/>
        </a:p>
      </dgm:t>
    </dgm:pt>
    <dgm:pt modelId="{91D97ABC-783F-45ED-BC02-7466B7A57CC0}" type="parTrans" cxnId="{0A989457-0AEB-447F-BA1D-2CB182734021}">
      <dgm:prSet/>
      <dgm:spPr/>
      <dgm:t>
        <a:bodyPr/>
        <a:lstStyle/>
        <a:p>
          <a:pPr rtl="1"/>
          <a:endParaRPr lang="ar-EG"/>
        </a:p>
      </dgm:t>
    </dgm:pt>
    <dgm:pt modelId="{A5782B13-999E-4D81-A9DA-C7FAE36C5F94}" type="sibTrans" cxnId="{0A989457-0AEB-447F-BA1D-2CB182734021}">
      <dgm:prSet/>
      <dgm:spPr/>
      <dgm:t>
        <a:bodyPr/>
        <a:lstStyle/>
        <a:p>
          <a:pPr rtl="1"/>
          <a:endParaRPr lang="ar-EG"/>
        </a:p>
      </dgm:t>
    </dgm:pt>
    <dgm:pt modelId="{34441364-9EE3-45B0-AD25-552414363B23}">
      <dgm:prSet/>
      <dgm:spPr/>
      <dgm:t>
        <a:bodyPr/>
        <a:lstStyle/>
        <a:p>
          <a:pPr rtl="1"/>
          <a:r>
            <a:rPr lang="ar-EG" smtClean="0"/>
            <a:t>توقيع الرسم على الطبيعة  </a:t>
          </a:r>
          <a:endParaRPr lang="ar-EG"/>
        </a:p>
      </dgm:t>
    </dgm:pt>
    <dgm:pt modelId="{4B3D9785-8D7B-4E84-B47A-B14C7CB37FE0}" type="parTrans" cxnId="{AE64264D-BB56-4D7C-B691-9C262D53A3F4}">
      <dgm:prSet/>
      <dgm:spPr/>
      <dgm:t>
        <a:bodyPr/>
        <a:lstStyle/>
        <a:p>
          <a:pPr rtl="1"/>
          <a:endParaRPr lang="ar-EG"/>
        </a:p>
      </dgm:t>
    </dgm:pt>
    <dgm:pt modelId="{5CFAC003-9BB0-496F-9748-47FC69FD8A93}" type="sibTrans" cxnId="{AE64264D-BB56-4D7C-B691-9C262D53A3F4}">
      <dgm:prSet/>
      <dgm:spPr/>
      <dgm:t>
        <a:bodyPr/>
        <a:lstStyle/>
        <a:p>
          <a:pPr rtl="1"/>
          <a:endParaRPr lang="ar-EG"/>
        </a:p>
      </dgm:t>
    </dgm:pt>
    <dgm:pt modelId="{C80BD736-6B90-4750-A8F4-00C75E066851}" type="pres">
      <dgm:prSet presAssocID="{43056DF8-5A45-4E20-84EA-9FA462A642EF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2164EABC-107F-4736-AE8A-9D8F5A17B8FE}" type="pres">
      <dgm:prSet presAssocID="{B6F702AC-EC27-448F-9725-31633655C8D3}" presName="composite" presStyleCnt="0"/>
      <dgm:spPr/>
    </dgm:pt>
    <dgm:pt modelId="{EBF59E01-3178-4B46-B6DD-ACCF6114F6C6}" type="pres">
      <dgm:prSet presAssocID="{B6F702AC-EC27-448F-9725-31633655C8D3}" presName="imgShp" presStyleLbl="fgImgPlace1" presStyleIdx="0" presStyleCnt="7"/>
      <dgm:spPr/>
    </dgm:pt>
    <dgm:pt modelId="{D3A958FA-6E22-458C-8DF3-C803680F6775}" type="pres">
      <dgm:prSet presAssocID="{B6F702AC-EC27-448F-9725-31633655C8D3}" presName="txShp" presStyleLbl="node1" presStyleIdx="0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C09409AF-DE3E-4FA7-B977-37869E38F6E3}" type="pres">
      <dgm:prSet presAssocID="{849A16A6-1793-46E6-8AAE-5D2DEA8A6361}" presName="spacing" presStyleCnt="0"/>
      <dgm:spPr/>
    </dgm:pt>
    <dgm:pt modelId="{F5931DC9-6D33-453B-B36D-2867F74FDB1C}" type="pres">
      <dgm:prSet presAssocID="{19549B92-DB1D-43D2-B0B7-CE4CC99F9227}" presName="composite" presStyleCnt="0"/>
      <dgm:spPr/>
    </dgm:pt>
    <dgm:pt modelId="{4367AB70-F2E5-476B-905D-5A5069A96867}" type="pres">
      <dgm:prSet presAssocID="{19549B92-DB1D-43D2-B0B7-CE4CC99F9227}" presName="imgShp" presStyleLbl="fgImgPlace1" presStyleIdx="1" presStyleCnt="7"/>
      <dgm:spPr/>
    </dgm:pt>
    <dgm:pt modelId="{76C50940-EFF3-47CD-8F23-49D8DE3BB722}" type="pres">
      <dgm:prSet presAssocID="{19549B92-DB1D-43D2-B0B7-CE4CC99F9227}" presName="txShp" presStyleLbl="node1" presStyleIdx="1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9CFF69B7-382F-489D-B69E-95D224CF0E11}" type="pres">
      <dgm:prSet presAssocID="{98BBE727-39E7-4165-A3FD-E42DEF6F2E0C}" presName="spacing" presStyleCnt="0"/>
      <dgm:spPr/>
    </dgm:pt>
    <dgm:pt modelId="{C094C921-88E3-4655-A9C1-DE21E6FC45AF}" type="pres">
      <dgm:prSet presAssocID="{EFEC65DD-6306-4612-8A28-0FF2A1D2D991}" presName="composite" presStyleCnt="0"/>
      <dgm:spPr/>
    </dgm:pt>
    <dgm:pt modelId="{569DAAC2-2010-4BD0-B7DA-26476BD8FA1E}" type="pres">
      <dgm:prSet presAssocID="{EFEC65DD-6306-4612-8A28-0FF2A1D2D991}" presName="imgShp" presStyleLbl="fgImgPlace1" presStyleIdx="2" presStyleCnt="7"/>
      <dgm:spPr/>
    </dgm:pt>
    <dgm:pt modelId="{906A2A9E-44B0-42D1-9D5A-4870C34DC4C5}" type="pres">
      <dgm:prSet presAssocID="{EFEC65DD-6306-4612-8A28-0FF2A1D2D991}" presName="txShp" presStyleLbl="node1" presStyleIdx="2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ED24017D-C65D-45C3-8602-E0EDBBEF5BD2}" type="pres">
      <dgm:prSet presAssocID="{1B1839F8-BB78-4C3B-AB76-2068BFF9CC16}" presName="spacing" presStyleCnt="0"/>
      <dgm:spPr/>
    </dgm:pt>
    <dgm:pt modelId="{C50AF8FA-0B25-4581-A4ED-8E1BCCB9D94B}" type="pres">
      <dgm:prSet presAssocID="{CBF1E184-6D25-4143-A9F3-E256F4CF64E4}" presName="composite" presStyleCnt="0"/>
      <dgm:spPr/>
    </dgm:pt>
    <dgm:pt modelId="{88B1542C-081C-4603-A802-B8811145D699}" type="pres">
      <dgm:prSet presAssocID="{CBF1E184-6D25-4143-A9F3-E256F4CF64E4}" presName="imgShp" presStyleLbl="fgImgPlace1" presStyleIdx="3" presStyleCnt="7"/>
      <dgm:spPr/>
    </dgm:pt>
    <dgm:pt modelId="{FC0851FA-D30C-450B-9DB3-E9C18EC5F8EE}" type="pres">
      <dgm:prSet presAssocID="{CBF1E184-6D25-4143-A9F3-E256F4CF64E4}" presName="txShp" presStyleLbl="node1" presStyleIdx="3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8785DA98-2F9D-40D6-91C9-467D575429F1}" type="pres">
      <dgm:prSet presAssocID="{A5B23807-0B93-411A-82AA-EA2FE5C262C4}" presName="spacing" presStyleCnt="0"/>
      <dgm:spPr/>
    </dgm:pt>
    <dgm:pt modelId="{FFD46DD2-B5D5-4073-966A-757BA8C02514}" type="pres">
      <dgm:prSet presAssocID="{5F656022-E5FA-44FF-906B-54A587E5B89B}" presName="composite" presStyleCnt="0"/>
      <dgm:spPr/>
    </dgm:pt>
    <dgm:pt modelId="{C7DD6DBA-8782-48A4-95CD-FDF76B24D985}" type="pres">
      <dgm:prSet presAssocID="{5F656022-E5FA-44FF-906B-54A587E5B89B}" presName="imgShp" presStyleLbl="fgImgPlace1" presStyleIdx="4" presStyleCnt="7"/>
      <dgm:spPr/>
    </dgm:pt>
    <dgm:pt modelId="{E31B6A78-96FC-4516-AF22-BA579F92E9FB}" type="pres">
      <dgm:prSet presAssocID="{5F656022-E5FA-44FF-906B-54A587E5B89B}" presName="txShp" presStyleLbl="node1" presStyleIdx="4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87835323-79A2-4B1B-945E-C1EDCF51E25D}" type="pres">
      <dgm:prSet presAssocID="{B2B639E1-3B42-4F97-AA87-FE9453C6B4C2}" presName="spacing" presStyleCnt="0"/>
      <dgm:spPr/>
    </dgm:pt>
    <dgm:pt modelId="{D4F7CEF1-6183-4863-B607-F9714A0C478C}" type="pres">
      <dgm:prSet presAssocID="{FD7A6FF7-4D11-41E0-B1A8-34ECDF6D1327}" presName="composite" presStyleCnt="0"/>
      <dgm:spPr/>
    </dgm:pt>
    <dgm:pt modelId="{D9E449E6-C582-45D2-B3C6-ED2F8CA73462}" type="pres">
      <dgm:prSet presAssocID="{FD7A6FF7-4D11-41E0-B1A8-34ECDF6D1327}" presName="imgShp" presStyleLbl="fgImgPlace1" presStyleIdx="5" presStyleCnt="7"/>
      <dgm:spPr/>
    </dgm:pt>
    <dgm:pt modelId="{7755E06E-3558-41D8-BB65-4807A09E5DD9}" type="pres">
      <dgm:prSet presAssocID="{FD7A6FF7-4D11-41E0-B1A8-34ECDF6D1327}" presName="txShp" presStyleLbl="node1" presStyleIdx="5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3B3AD36E-C13B-4391-BABA-6127A74B654F}" type="pres">
      <dgm:prSet presAssocID="{A5782B13-999E-4D81-A9DA-C7FAE36C5F94}" presName="spacing" presStyleCnt="0"/>
      <dgm:spPr/>
    </dgm:pt>
    <dgm:pt modelId="{CA31AB64-2D0D-4DAE-874E-B98427E57CCA}" type="pres">
      <dgm:prSet presAssocID="{34441364-9EE3-45B0-AD25-552414363B23}" presName="composite" presStyleCnt="0"/>
      <dgm:spPr/>
    </dgm:pt>
    <dgm:pt modelId="{5915976D-1811-4672-8D5D-124AC8A8B112}" type="pres">
      <dgm:prSet presAssocID="{34441364-9EE3-45B0-AD25-552414363B23}" presName="imgShp" presStyleLbl="fgImgPlace1" presStyleIdx="6" presStyleCnt="7"/>
      <dgm:spPr/>
    </dgm:pt>
    <dgm:pt modelId="{392EEC06-ACB0-4092-B354-3CC1EC14BB51}" type="pres">
      <dgm:prSet presAssocID="{34441364-9EE3-45B0-AD25-552414363B23}" presName="txShp" presStyleLbl="node1" presStyleIdx="6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997B298E-CCEE-4C97-B40B-FB3B96F63912}" type="presOf" srcId="{5F656022-E5FA-44FF-906B-54A587E5B89B}" destId="{E31B6A78-96FC-4516-AF22-BA579F92E9FB}" srcOrd="0" destOrd="0" presId="urn:microsoft.com/office/officeart/2005/8/layout/vList3"/>
    <dgm:cxn modelId="{98DB1D4F-4434-4ABF-BBA2-45E955B40B64}" type="presOf" srcId="{43056DF8-5A45-4E20-84EA-9FA462A642EF}" destId="{C80BD736-6B90-4750-A8F4-00C75E066851}" srcOrd="0" destOrd="0" presId="urn:microsoft.com/office/officeart/2005/8/layout/vList3"/>
    <dgm:cxn modelId="{DBB3606F-CBCD-47C6-8B3F-CF99EBFCB616}" type="presOf" srcId="{CBF1E184-6D25-4143-A9F3-E256F4CF64E4}" destId="{FC0851FA-D30C-450B-9DB3-E9C18EC5F8EE}" srcOrd="0" destOrd="0" presId="urn:microsoft.com/office/officeart/2005/8/layout/vList3"/>
    <dgm:cxn modelId="{4368F26D-50AE-4FEC-B7A2-BCAFF5971EEB}" type="presOf" srcId="{EFEC65DD-6306-4612-8A28-0FF2A1D2D991}" destId="{906A2A9E-44B0-42D1-9D5A-4870C34DC4C5}" srcOrd="0" destOrd="0" presId="urn:microsoft.com/office/officeart/2005/8/layout/vList3"/>
    <dgm:cxn modelId="{ABCCCE0E-B5D8-48C3-86AC-931215EEFBF2}" srcId="{43056DF8-5A45-4E20-84EA-9FA462A642EF}" destId="{CBF1E184-6D25-4143-A9F3-E256F4CF64E4}" srcOrd="3" destOrd="0" parTransId="{99BBA476-42C3-4B24-AFF6-52D23877C4E1}" sibTransId="{A5B23807-0B93-411A-82AA-EA2FE5C262C4}"/>
    <dgm:cxn modelId="{0A989457-0AEB-447F-BA1D-2CB182734021}" srcId="{43056DF8-5A45-4E20-84EA-9FA462A642EF}" destId="{FD7A6FF7-4D11-41E0-B1A8-34ECDF6D1327}" srcOrd="5" destOrd="0" parTransId="{91D97ABC-783F-45ED-BC02-7466B7A57CC0}" sibTransId="{A5782B13-999E-4D81-A9DA-C7FAE36C5F94}"/>
    <dgm:cxn modelId="{AE64264D-BB56-4D7C-B691-9C262D53A3F4}" srcId="{43056DF8-5A45-4E20-84EA-9FA462A642EF}" destId="{34441364-9EE3-45B0-AD25-552414363B23}" srcOrd="6" destOrd="0" parTransId="{4B3D9785-8D7B-4E84-B47A-B14C7CB37FE0}" sibTransId="{5CFAC003-9BB0-496F-9748-47FC69FD8A93}"/>
    <dgm:cxn modelId="{7727929C-4EBB-41EE-B5A1-1DA7002F23CF}" srcId="{43056DF8-5A45-4E20-84EA-9FA462A642EF}" destId="{B6F702AC-EC27-448F-9725-31633655C8D3}" srcOrd="0" destOrd="0" parTransId="{0E8BE5C3-F323-4FFE-B3F0-12549550CB7C}" sibTransId="{849A16A6-1793-46E6-8AAE-5D2DEA8A6361}"/>
    <dgm:cxn modelId="{BB0205BA-D2FA-4806-A6A9-A94B55B7491F}" srcId="{43056DF8-5A45-4E20-84EA-9FA462A642EF}" destId="{5F656022-E5FA-44FF-906B-54A587E5B89B}" srcOrd="4" destOrd="0" parTransId="{F3DB3133-FE95-446B-B901-5CC5A4E20FDD}" sibTransId="{B2B639E1-3B42-4F97-AA87-FE9453C6B4C2}"/>
    <dgm:cxn modelId="{3B4C0506-2475-42AC-AE33-153C89FE07A6}" srcId="{43056DF8-5A45-4E20-84EA-9FA462A642EF}" destId="{EFEC65DD-6306-4612-8A28-0FF2A1D2D991}" srcOrd="2" destOrd="0" parTransId="{6821DACE-6982-4E1A-95B4-D6C3A6C104D5}" sibTransId="{1B1839F8-BB78-4C3B-AB76-2068BFF9CC16}"/>
    <dgm:cxn modelId="{1B897EAE-230B-4468-A23A-DBFBF9A691E9}" type="presOf" srcId="{B6F702AC-EC27-448F-9725-31633655C8D3}" destId="{D3A958FA-6E22-458C-8DF3-C803680F6775}" srcOrd="0" destOrd="0" presId="urn:microsoft.com/office/officeart/2005/8/layout/vList3"/>
    <dgm:cxn modelId="{DD3A64E0-AEDC-4DCB-A1BD-7FDBC52D87BC}" srcId="{43056DF8-5A45-4E20-84EA-9FA462A642EF}" destId="{19549B92-DB1D-43D2-B0B7-CE4CC99F9227}" srcOrd="1" destOrd="0" parTransId="{68B48FCB-4496-470B-828A-DF0DAE290151}" sibTransId="{98BBE727-39E7-4165-A3FD-E42DEF6F2E0C}"/>
    <dgm:cxn modelId="{27C2B506-AAF5-44A2-BAC3-483F3FDD5808}" type="presOf" srcId="{19549B92-DB1D-43D2-B0B7-CE4CC99F9227}" destId="{76C50940-EFF3-47CD-8F23-49D8DE3BB722}" srcOrd="0" destOrd="0" presId="urn:microsoft.com/office/officeart/2005/8/layout/vList3"/>
    <dgm:cxn modelId="{02D044E1-EFD5-402E-86BD-A7D9537D95A0}" type="presOf" srcId="{FD7A6FF7-4D11-41E0-B1A8-34ECDF6D1327}" destId="{7755E06E-3558-41D8-BB65-4807A09E5DD9}" srcOrd="0" destOrd="0" presId="urn:microsoft.com/office/officeart/2005/8/layout/vList3"/>
    <dgm:cxn modelId="{15C99C3B-9733-4A15-85C1-321A2D86C94F}" type="presOf" srcId="{34441364-9EE3-45B0-AD25-552414363B23}" destId="{392EEC06-ACB0-4092-B354-3CC1EC14BB51}" srcOrd="0" destOrd="0" presId="urn:microsoft.com/office/officeart/2005/8/layout/vList3"/>
    <dgm:cxn modelId="{32D284F7-BE20-4BB7-BC8A-1F69F5668819}" type="presParOf" srcId="{C80BD736-6B90-4750-A8F4-00C75E066851}" destId="{2164EABC-107F-4736-AE8A-9D8F5A17B8FE}" srcOrd="0" destOrd="0" presId="urn:microsoft.com/office/officeart/2005/8/layout/vList3"/>
    <dgm:cxn modelId="{958E0A16-B6F5-40C1-9181-3DBF1BD76B60}" type="presParOf" srcId="{2164EABC-107F-4736-AE8A-9D8F5A17B8FE}" destId="{EBF59E01-3178-4B46-B6DD-ACCF6114F6C6}" srcOrd="0" destOrd="0" presId="urn:microsoft.com/office/officeart/2005/8/layout/vList3"/>
    <dgm:cxn modelId="{409F618C-A589-4EB5-9B5B-D36A676DA5A0}" type="presParOf" srcId="{2164EABC-107F-4736-AE8A-9D8F5A17B8FE}" destId="{D3A958FA-6E22-458C-8DF3-C803680F6775}" srcOrd="1" destOrd="0" presId="urn:microsoft.com/office/officeart/2005/8/layout/vList3"/>
    <dgm:cxn modelId="{17CE04C9-16D4-4F43-B304-0FD3DC2E9AA6}" type="presParOf" srcId="{C80BD736-6B90-4750-A8F4-00C75E066851}" destId="{C09409AF-DE3E-4FA7-B977-37869E38F6E3}" srcOrd="1" destOrd="0" presId="urn:microsoft.com/office/officeart/2005/8/layout/vList3"/>
    <dgm:cxn modelId="{2F1B47DA-54E1-4AD8-8A31-92BD5EF579A4}" type="presParOf" srcId="{C80BD736-6B90-4750-A8F4-00C75E066851}" destId="{F5931DC9-6D33-453B-B36D-2867F74FDB1C}" srcOrd="2" destOrd="0" presId="urn:microsoft.com/office/officeart/2005/8/layout/vList3"/>
    <dgm:cxn modelId="{138A6D44-F498-479F-819E-5709CECE25DC}" type="presParOf" srcId="{F5931DC9-6D33-453B-B36D-2867F74FDB1C}" destId="{4367AB70-F2E5-476B-905D-5A5069A96867}" srcOrd="0" destOrd="0" presId="urn:microsoft.com/office/officeart/2005/8/layout/vList3"/>
    <dgm:cxn modelId="{D436CB20-95A6-4C6D-976F-1B7F88BCAE45}" type="presParOf" srcId="{F5931DC9-6D33-453B-B36D-2867F74FDB1C}" destId="{76C50940-EFF3-47CD-8F23-49D8DE3BB722}" srcOrd="1" destOrd="0" presId="urn:microsoft.com/office/officeart/2005/8/layout/vList3"/>
    <dgm:cxn modelId="{0D2CC81A-4824-4245-8D28-3036A79A50E0}" type="presParOf" srcId="{C80BD736-6B90-4750-A8F4-00C75E066851}" destId="{9CFF69B7-382F-489D-B69E-95D224CF0E11}" srcOrd="3" destOrd="0" presId="urn:microsoft.com/office/officeart/2005/8/layout/vList3"/>
    <dgm:cxn modelId="{B5B1DCD7-C34D-4117-AC55-A1FA1D9F0C31}" type="presParOf" srcId="{C80BD736-6B90-4750-A8F4-00C75E066851}" destId="{C094C921-88E3-4655-A9C1-DE21E6FC45AF}" srcOrd="4" destOrd="0" presId="urn:microsoft.com/office/officeart/2005/8/layout/vList3"/>
    <dgm:cxn modelId="{BB7FAF7B-5081-433D-986F-2CCF7CFC1709}" type="presParOf" srcId="{C094C921-88E3-4655-A9C1-DE21E6FC45AF}" destId="{569DAAC2-2010-4BD0-B7DA-26476BD8FA1E}" srcOrd="0" destOrd="0" presId="urn:microsoft.com/office/officeart/2005/8/layout/vList3"/>
    <dgm:cxn modelId="{319D3C26-0D04-48DC-BA11-ACAE19200BFA}" type="presParOf" srcId="{C094C921-88E3-4655-A9C1-DE21E6FC45AF}" destId="{906A2A9E-44B0-42D1-9D5A-4870C34DC4C5}" srcOrd="1" destOrd="0" presId="urn:microsoft.com/office/officeart/2005/8/layout/vList3"/>
    <dgm:cxn modelId="{95A4BCEE-1BDB-4027-82CE-DE50B6072716}" type="presParOf" srcId="{C80BD736-6B90-4750-A8F4-00C75E066851}" destId="{ED24017D-C65D-45C3-8602-E0EDBBEF5BD2}" srcOrd="5" destOrd="0" presId="urn:microsoft.com/office/officeart/2005/8/layout/vList3"/>
    <dgm:cxn modelId="{577377D7-80BB-416A-B5BE-746F1FC0264E}" type="presParOf" srcId="{C80BD736-6B90-4750-A8F4-00C75E066851}" destId="{C50AF8FA-0B25-4581-A4ED-8E1BCCB9D94B}" srcOrd="6" destOrd="0" presId="urn:microsoft.com/office/officeart/2005/8/layout/vList3"/>
    <dgm:cxn modelId="{DCE2EAC7-AAAB-4249-9F55-CB9551468EB6}" type="presParOf" srcId="{C50AF8FA-0B25-4581-A4ED-8E1BCCB9D94B}" destId="{88B1542C-081C-4603-A802-B8811145D699}" srcOrd="0" destOrd="0" presId="urn:microsoft.com/office/officeart/2005/8/layout/vList3"/>
    <dgm:cxn modelId="{4BCC4766-F423-430C-B7E4-65BB80A11D38}" type="presParOf" srcId="{C50AF8FA-0B25-4581-A4ED-8E1BCCB9D94B}" destId="{FC0851FA-D30C-450B-9DB3-E9C18EC5F8EE}" srcOrd="1" destOrd="0" presId="urn:microsoft.com/office/officeart/2005/8/layout/vList3"/>
    <dgm:cxn modelId="{4D652B71-624C-4542-86F7-6F67CC80139E}" type="presParOf" srcId="{C80BD736-6B90-4750-A8F4-00C75E066851}" destId="{8785DA98-2F9D-40D6-91C9-467D575429F1}" srcOrd="7" destOrd="0" presId="urn:microsoft.com/office/officeart/2005/8/layout/vList3"/>
    <dgm:cxn modelId="{FBD14972-5131-4745-999A-4C44530E1025}" type="presParOf" srcId="{C80BD736-6B90-4750-A8F4-00C75E066851}" destId="{FFD46DD2-B5D5-4073-966A-757BA8C02514}" srcOrd="8" destOrd="0" presId="urn:microsoft.com/office/officeart/2005/8/layout/vList3"/>
    <dgm:cxn modelId="{DC1F6A1F-2AE6-44B4-AA54-29614A51FA0F}" type="presParOf" srcId="{FFD46DD2-B5D5-4073-966A-757BA8C02514}" destId="{C7DD6DBA-8782-48A4-95CD-FDF76B24D985}" srcOrd="0" destOrd="0" presId="urn:microsoft.com/office/officeart/2005/8/layout/vList3"/>
    <dgm:cxn modelId="{AE6FAD78-6B8A-419D-801A-056051CD1F05}" type="presParOf" srcId="{FFD46DD2-B5D5-4073-966A-757BA8C02514}" destId="{E31B6A78-96FC-4516-AF22-BA579F92E9FB}" srcOrd="1" destOrd="0" presId="urn:microsoft.com/office/officeart/2005/8/layout/vList3"/>
    <dgm:cxn modelId="{2CAC07DB-3966-4A04-BD74-F48810F29B7B}" type="presParOf" srcId="{C80BD736-6B90-4750-A8F4-00C75E066851}" destId="{87835323-79A2-4B1B-945E-C1EDCF51E25D}" srcOrd="9" destOrd="0" presId="urn:microsoft.com/office/officeart/2005/8/layout/vList3"/>
    <dgm:cxn modelId="{9C5B9AAB-A5ED-4B06-84BE-8FFC1AAD320C}" type="presParOf" srcId="{C80BD736-6B90-4750-A8F4-00C75E066851}" destId="{D4F7CEF1-6183-4863-B607-F9714A0C478C}" srcOrd="10" destOrd="0" presId="urn:microsoft.com/office/officeart/2005/8/layout/vList3"/>
    <dgm:cxn modelId="{24F2707B-4957-4BA7-BF8C-67BB0F632062}" type="presParOf" srcId="{D4F7CEF1-6183-4863-B607-F9714A0C478C}" destId="{D9E449E6-C582-45D2-B3C6-ED2F8CA73462}" srcOrd="0" destOrd="0" presId="urn:microsoft.com/office/officeart/2005/8/layout/vList3"/>
    <dgm:cxn modelId="{D37873D0-54ED-49A1-B2F8-5D4C8F401DE9}" type="presParOf" srcId="{D4F7CEF1-6183-4863-B607-F9714A0C478C}" destId="{7755E06E-3558-41D8-BB65-4807A09E5DD9}" srcOrd="1" destOrd="0" presId="urn:microsoft.com/office/officeart/2005/8/layout/vList3"/>
    <dgm:cxn modelId="{FCA7F4F7-FC5C-4580-9196-44AD85D8D853}" type="presParOf" srcId="{C80BD736-6B90-4750-A8F4-00C75E066851}" destId="{3B3AD36E-C13B-4391-BABA-6127A74B654F}" srcOrd="11" destOrd="0" presId="urn:microsoft.com/office/officeart/2005/8/layout/vList3"/>
    <dgm:cxn modelId="{96B8DD47-2B22-4010-BC0D-E3BF62B75807}" type="presParOf" srcId="{C80BD736-6B90-4750-A8F4-00C75E066851}" destId="{CA31AB64-2D0D-4DAE-874E-B98427E57CCA}" srcOrd="12" destOrd="0" presId="urn:microsoft.com/office/officeart/2005/8/layout/vList3"/>
    <dgm:cxn modelId="{49290B5D-BB0C-4B09-9351-257FD8ED9B3A}" type="presParOf" srcId="{CA31AB64-2D0D-4DAE-874E-B98427E57CCA}" destId="{5915976D-1811-4672-8D5D-124AC8A8B112}" srcOrd="0" destOrd="0" presId="urn:microsoft.com/office/officeart/2005/8/layout/vList3"/>
    <dgm:cxn modelId="{A2A7A530-407F-4566-B682-858E03C7DF58}" type="presParOf" srcId="{CA31AB64-2D0D-4DAE-874E-B98427E57CCA}" destId="{392EEC06-ACB0-4092-B354-3CC1EC14BB51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1FF76A-6FA5-45F4-AA1F-77EC9BACE5C8}">
      <dsp:nvSpPr>
        <dsp:cNvPr id="0" name=""/>
        <dsp:cNvSpPr/>
      </dsp:nvSpPr>
      <dsp:spPr>
        <a:xfrm>
          <a:off x="0" y="56099"/>
          <a:ext cx="6400800" cy="1696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Landscape</a:t>
          </a:r>
          <a:r>
            <a:rPr lang="ar-EG" sz="2500" kern="1200" smtClean="0"/>
            <a:t> عملية تخطيط وتنسيق المكان المراد تجميلة بالنباتات بما يتضمنة من تقسيم المساحات واقامة منشات نباتية كالبرجولات والنافورات والتماثيل وكذلك زراعة وتوزيع النباتات </a:t>
          </a:r>
          <a:endParaRPr lang="ar-EG" sz="2500" kern="1200"/>
        </a:p>
      </dsp:txBody>
      <dsp:txXfrm>
        <a:off x="82816" y="138915"/>
        <a:ext cx="6235168" cy="153086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02B865-AF9C-4D7A-A36F-2F2EA7ABA1C1}">
      <dsp:nvSpPr>
        <dsp:cNvPr id="0" name=""/>
        <dsp:cNvSpPr/>
      </dsp:nvSpPr>
      <dsp:spPr>
        <a:xfrm>
          <a:off x="3390490" y="1712"/>
          <a:ext cx="1448618" cy="14486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400" kern="1200" smtClean="0"/>
            <a:t>1- الطراز الهندسى  </a:t>
          </a:r>
          <a:endParaRPr lang="ar-EG" sz="2400" kern="1200"/>
        </a:p>
      </dsp:txBody>
      <dsp:txXfrm>
        <a:off x="3602635" y="213857"/>
        <a:ext cx="1024328" cy="1024328"/>
      </dsp:txXfrm>
    </dsp:sp>
    <dsp:sp modelId="{C73F67B3-064C-456B-9B2D-C8DFA5BF6A93}">
      <dsp:nvSpPr>
        <dsp:cNvPr id="0" name=""/>
        <dsp:cNvSpPr/>
      </dsp:nvSpPr>
      <dsp:spPr>
        <a:xfrm rot="2700000">
          <a:off x="4683473" y="1242357"/>
          <a:ext cx="384234" cy="488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1900" kern="1200"/>
        </a:p>
      </dsp:txBody>
      <dsp:txXfrm>
        <a:off x="4700354" y="1299385"/>
        <a:ext cx="268964" cy="293344"/>
      </dsp:txXfrm>
    </dsp:sp>
    <dsp:sp modelId="{30DEAA35-9B78-4420-B130-E5CC22A96558}">
      <dsp:nvSpPr>
        <dsp:cNvPr id="0" name=""/>
        <dsp:cNvSpPr/>
      </dsp:nvSpPr>
      <dsp:spPr>
        <a:xfrm>
          <a:off x="4927450" y="1538672"/>
          <a:ext cx="1448618" cy="14486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400" kern="1200" smtClean="0"/>
            <a:t>2- الطراز الطبيعى </a:t>
          </a:r>
          <a:endParaRPr lang="ar-EG" sz="2400" kern="1200"/>
        </a:p>
      </dsp:txBody>
      <dsp:txXfrm>
        <a:off x="5139595" y="1750817"/>
        <a:ext cx="1024328" cy="1024328"/>
      </dsp:txXfrm>
    </dsp:sp>
    <dsp:sp modelId="{C96321E2-2D24-48AC-9542-2670981454A9}">
      <dsp:nvSpPr>
        <dsp:cNvPr id="0" name=""/>
        <dsp:cNvSpPr/>
      </dsp:nvSpPr>
      <dsp:spPr>
        <a:xfrm rot="8100000">
          <a:off x="4698852" y="2779317"/>
          <a:ext cx="384234" cy="488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1900" kern="1200"/>
        </a:p>
      </dsp:txBody>
      <dsp:txXfrm rot="10800000">
        <a:off x="4797241" y="2836345"/>
        <a:ext cx="268964" cy="293344"/>
      </dsp:txXfrm>
    </dsp:sp>
    <dsp:sp modelId="{E8A304EB-25B7-41AD-8B8D-1F41F2413EBA}">
      <dsp:nvSpPr>
        <dsp:cNvPr id="0" name=""/>
        <dsp:cNvSpPr/>
      </dsp:nvSpPr>
      <dsp:spPr>
        <a:xfrm>
          <a:off x="3390490" y="3075632"/>
          <a:ext cx="1448618" cy="14486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400" kern="1200" smtClean="0"/>
            <a:t>3- الطراز المختلط </a:t>
          </a:r>
          <a:endParaRPr lang="ar-EG" sz="2400" kern="1200"/>
        </a:p>
      </dsp:txBody>
      <dsp:txXfrm>
        <a:off x="3602635" y="3287777"/>
        <a:ext cx="1024328" cy="1024328"/>
      </dsp:txXfrm>
    </dsp:sp>
    <dsp:sp modelId="{0B024B6D-AA55-4297-864F-7594444F3E11}">
      <dsp:nvSpPr>
        <dsp:cNvPr id="0" name=""/>
        <dsp:cNvSpPr/>
      </dsp:nvSpPr>
      <dsp:spPr>
        <a:xfrm rot="13500000">
          <a:off x="3161892" y="2794696"/>
          <a:ext cx="384234" cy="488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1900" kern="1200"/>
        </a:p>
      </dsp:txBody>
      <dsp:txXfrm rot="10800000">
        <a:off x="3260281" y="2933232"/>
        <a:ext cx="268964" cy="293344"/>
      </dsp:txXfrm>
    </dsp:sp>
    <dsp:sp modelId="{F7983847-CE85-4A24-848F-B6EB1D7EE34C}">
      <dsp:nvSpPr>
        <dsp:cNvPr id="0" name=""/>
        <dsp:cNvSpPr/>
      </dsp:nvSpPr>
      <dsp:spPr>
        <a:xfrm>
          <a:off x="1853530" y="1538672"/>
          <a:ext cx="1448618" cy="14486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400" kern="1200" smtClean="0"/>
            <a:t>4-الطراز الحديث</a:t>
          </a:r>
          <a:endParaRPr lang="ar-EG" sz="2400" kern="1200"/>
        </a:p>
      </dsp:txBody>
      <dsp:txXfrm>
        <a:off x="2065675" y="1750817"/>
        <a:ext cx="1024328" cy="1024328"/>
      </dsp:txXfrm>
    </dsp:sp>
    <dsp:sp modelId="{7569493B-F7D2-4817-A07E-6311B8802BAF}">
      <dsp:nvSpPr>
        <dsp:cNvPr id="0" name=""/>
        <dsp:cNvSpPr/>
      </dsp:nvSpPr>
      <dsp:spPr>
        <a:xfrm rot="18900000">
          <a:off x="3146513" y="1257736"/>
          <a:ext cx="384234" cy="4889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1900" kern="1200"/>
        </a:p>
      </dsp:txBody>
      <dsp:txXfrm>
        <a:off x="3163394" y="1396272"/>
        <a:ext cx="268964" cy="2933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4005AB-3508-48B6-A931-9CA18252E15A}">
      <dsp:nvSpPr>
        <dsp:cNvPr id="0" name=""/>
        <dsp:cNvSpPr/>
      </dsp:nvSpPr>
      <dsp:spPr>
        <a:xfrm>
          <a:off x="2633471" y="1270"/>
          <a:ext cx="2962656" cy="4812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500" kern="1200" smtClean="0"/>
            <a:t>محاورالحديقة </a:t>
          </a:r>
          <a:endParaRPr lang="ar-EG" sz="2500" kern="1200"/>
        </a:p>
      </dsp:txBody>
      <dsp:txXfrm>
        <a:off x="2656962" y="24761"/>
        <a:ext cx="2915674" cy="434233"/>
      </dsp:txXfrm>
    </dsp:sp>
    <dsp:sp modelId="{3EE4E46B-7138-4548-93B7-B138273A9AB5}">
      <dsp:nvSpPr>
        <dsp:cNvPr id="0" name=""/>
        <dsp:cNvSpPr/>
      </dsp:nvSpPr>
      <dsp:spPr>
        <a:xfrm>
          <a:off x="2633471" y="506546"/>
          <a:ext cx="2962656" cy="4812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500" kern="1200" smtClean="0"/>
            <a:t>الوحدة والترابط</a:t>
          </a:r>
          <a:endParaRPr lang="ar-EG" sz="2500" kern="1200"/>
        </a:p>
      </dsp:txBody>
      <dsp:txXfrm>
        <a:off x="2656962" y="530037"/>
        <a:ext cx="2915674" cy="434233"/>
      </dsp:txXfrm>
    </dsp:sp>
    <dsp:sp modelId="{D82FC8C6-E179-4E64-9DC4-4DF3DB923587}">
      <dsp:nvSpPr>
        <dsp:cNvPr id="0" name=""/>
        <dsp:cNvSpPr/>
      </dsp:nvSpPr>
      <dsp:spPr>
        <a:xfrm>
          <a:off x="2633471" y="1011822"/>
          <a:ext cx="2962656" cy="4812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500" kern="1200" smtClean="0"/>
            <a:t>اختيار النباتات </a:t>
          </a:r>
          <a:endParaRPr lang="ar-EG" sz="2500" kern="1200"/>
        </a:p>
      </dsp:txBody>
      <dsp:txXfrm>
        <a:off x="2656962" y="1035313"/>
        <a:ext cx="2915674" cy="434233"/>
      </dsp:txXfrm>
    </dsp:sp>
    <dsp:sp modelId="{CBEF9FC4-813C-44EF-BF58-D89073E19DDA}">
      <dsp:nvSpPr>
        <dsp:cNvPr id="0" name=""/>
        <dsp:cNvSpPr/>
      </dsp:nvSpPr>
      <dsp:spPr>
        <a:xfrm>
          <a:off x="2633471" y="1517098"/>
          <a:ext cx="2962656" cy="4812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500" kern="1200" smtClean="0"/>
            <a:t>تحديد الحديقة </a:t>
          </a:r>
          <a:endParaRPr lang="ar-EG" sz="2500" kern="1200"/>
        </a:p>
      </dsp:txBody>
      <dsp:txXfrm>
        <a:off x="2656962" y="1540589"/>
        <a:ext cx="2915674" cy="434233"/>
      </dsp:txXfrm>
    </dsp:sp>
    <dsp:sp modelId="{86132E90-8C5D-4E1C-9138-38E6DFB2EE74}">
      <dsp:nvSpPr>
        <dsp:cNvPr id="0" name=""/>
        <dsp:cNvSpPr/>
      </dsp:nvSpPr>
      <dsp:spPr>
        <a:xfrm>
          <a:off x="2633471" y="2022373"/>
          <a:ext cx="2962656" cy="4812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500" kern="1200" smtClean="0"/>
            <a:t>التوازن </a:t>
          </a:r>
          <a:endParaRPr lang="ar-EG" sz="2500" kern="1200"/>
        </a:p>
      </dsp:txBody>
      <dsp:txXfrm>
        <a:off x="2656962" y="2045864"/>
        <a:ext cx="2915674" cy="434233"/>
      </dsp:txXfrm>
    </dsp:sp>
    <dsp:sp modelId="{553850B9-6483-46F5-A3CC-5219E16754C3}">
      <dsp:nvSpPr>
        <dsp:cNvPr id="0" name=""/>
        <dsp:cNvSpPr/>
      </dsp:nvSpPr>
      <dsp:spPr>
        <a:xfrm>
          <a:off x="2633471" y="2527649"/>
          <a:ext cx="2962656" cy="4812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500" kern="1200" smtClean="0"/>
            <a:t>البساطة </a:t>
          </a:r>
          <a:endParaRPr lang="ar-EG" sz="2500" kern="1200"/>
        </a:p>
      </dsp:txBody>
      <dsp:txXfrm>
        <a:off x="2656962" y="2551140"/>
        <a:ext cx="2915674" cy="434233"/>
      </dsp:txXfrm>
    </dsp:sp>
    <dsp:sp modelId="{ACF39412-8AB6-471C-BAAD-896B02E965D2}">
      <dsp:nvSpPr>
        <dsp:cNvPr id="0" name=""/>
        <dsp:cNvSpPr/>
      </dsp:nvSpPr>
      <dsp:spPr>
        <a:xfrm>
          <a:off x="2633471" y="3032925"/>
          <a:ext cx="2962656" cy="4812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500" kern="1200" smtClean="0"/>
            <a:t>التناسب والمقياس</a:t>
          </a:r>
          <a:endParaRPr lang="ar-EG" sz="2500" kern="1200"/>
        </a:p>
      </dsp:txBody>
      <dsp:txXfrm>
        <a:off x="2656962" y="3056416"/>
        <a:ext cx="2915674" cy="434233"/>
      </dsp:txXfrm>
    </dsp:sp>
    <dsp:sp modelId="{678E138A-4E13-4FD0-9EF6-63D6B22652D2}">
      <dsp:nvSpPr>
        <dsp:cNvPr id="0" name=""/>
        <dsp:cNvSpPr/>
      </dsp:nvSpPr>
      <dsp:spPr>
        <a:xfrm>
          <a:off x="2633471" y="3538201"/>
          <a:ext cx="2962656" cy="4812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500" kern="1200" smtClean="0"/>
            <a:t>مبانى الحديقة </a:t>
          </a:r>
          <a:endParaRPr lang="ar-EG" sz="2500" kern="1200"/>
        </a:p>
      </dsp:txBody>
      <dsp:txXfrm>
        <a:off x="2656962" y="3561692"/>
        <a:ext cx="2915674" cy="434233"/>
      </dsp:txXfrm>
    </dsp:sp>
    <dsp:sp modelId="{185DC51A-150D-458B-BDA6-CA48DEE2484A}">
      <dsp:nvSpPr>
        <dsp:cNvPr id="0" name=""/>
        <dsp:cNvSpPr/>
      </dsp:nvSpPr>
      <dsp:spPr>
        <a:xfrm>
          <a:off x="2633471" y="4043477"/>
          <a:ext cx="2962656" cy="4812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500" kern="1200" dirty="0" smtClean="0"/>
            <a:t>الاتساع- الالوان</a:t>
          </a:r>
          <a:endParaRPr lang="ar-EG" sz="2500" kern="1200" dirty="0"/>
        </a:p>
      </dsp:txBody>
      <dsp:txXfrm>
        <a:off x="2656962" y="4066968"/>
        <a:ext cx="2915674" cy="4342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D3B30F-6585-4A47-992C-095BEB159418}">
      <dsp:nvSpPr>
        <dsp:cNvPr id="0" name=""/>
        <dsp:cNvSpPr/>
      </dsp:nvSpPr>
      <dsp:spPr>
        <a:xfrm rot="10800000">
          <a:off x="1490525" y="1569"/>
          <a:ext cx="5472684" cy="44826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674" tIns="80010" rIns="149352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100" kern="1200" smtClean="0"/>
            <a:t>عدم استعمال منشات عالية </a:t>
          </a:r>
          <a:endParaRPr lang="ar-EG" sz="2100" kern="1200"/>
        </a:p>
      </dsp:txBody>
      <dsp:txXfrm rot="10800000">
        <a:off x="1602592" y="1569"/>
        <a:ext cx="5360617" cy="448268"/>
      </dsp:txXfrm>
    </dsp:sp>
    <dsp:sp modelId="{238849CE-647C-469B-B3E1-2E86AF6E80EB}">
      <dsp:nvSpPr>
        <dsp:cNvPr id="0" name=""/>
        <dsp:cNvSpPr/>
      </dsp:nvSpPr>
      <dsp:spPr>
        <a:xfrm>
          <a:off x="1266390" y="1569"/>
          <a:ext cx="448268" cy="44826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9ED2CB-C788-475F-A743-4288AA3B1DAE}">
      <dsp:nvSpPr>
        <dsp:cNvPr id="0" name=""/>
        <dsp:cNvSpPr/>
      </dsp:nvSpPr>
      <dsp:spPr>
        <a:xfrm rot="10800000">
          <a:off x="1490525" y="583648"/>
          <a:ext cx="5472684" cy="44826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674" tIns="80010" rIns="149352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100" kern="1200" smtClean="0"/>
            <a:t>تصغير حجم المقاعد </a:t>
          </a:r>
          <a:endParaRPr lang="ar-EG" sz="2100" kern="1200"/>
        </a:p>
      </dsp:txBody>
      <dsp:txXfrm rot="10800000">
        <a:off x="1602592" y="583648"/>
        <a:ext cx="5360617" cy="448268"/>
      </dsp:txXfrm>
    </dsp:sp>
    <dsp:sp modelId="{D8167A51-63E5-410D-8D4A-005239B8B95D}">
      <dsp:nvSpPr>
        <dsp:cNvPr id="0" name=""/>
        <dsp:cNvSpPr/>
      </dsp:nvSpPr>
      <dsp:spPr>
        <a:xfrm>
          <a:off x="1266390" y="583648"/>
          <a:ext cx="448268" cy="44826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A324BE-89BD-4237-AD42-CE7648741664}">
      <dsp:nvSpPr>
        <dsp:cNvPr id="0" name=""/>
        <dsp:cNvSpPr/>
      </dsp:nvSpPr>
      <dsp:spPr>
        <a:xfrm rot="10800000">
          <a:off x="1490525" y="1165728"/>
          <a:ext cx="5472684" cy="44826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674" tIns="80010" rIns="149352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100" kern="1200" smtClean="0"/>
            <a:t>زيادة المسطحات الخضراء</a:t>
          </a:r>
          <a:endParaRPr lang="ar-EG" sz="2100" kern="1200"/>
        </a:p>
      </dsp:txBody>
      <dsp:txXfrm rot="10800000">
        <a:off x="1602592" y="1165728"/>
        <a:ext cx="5360617" cy="448268"/>
      </dsp:txXfrm>
    </dsp:sp>
    <dsp:sp modelId="{2FBEF9E0-85DC-45EF-BF91-072B2D159AB7}">
      <dsp:nvSpPr>
        <dsp:cNvPr id="0" name=""/>
        <dsp:cNvSpPr/>
      </dsp:nvSpPr>
      <dsp:spPr>
        <a:xfrm>
          <a:off x="1266390" y="1165728"/>
          <a:ext cx="448268" cy="44826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E96721-B47E-49FC-95A8-A2A21719E3C6}">
      <dsp:nvSpPr>
        <dsp:cNvPr id="0" name=""/>
        <dsp:cNvSpPr/>
      </dsp:nvSpPr>
      <dsp:spPr>
        <a:xfrm rot="10800000">
          <a:off x="1490525" y="1747807"/>
          <a:ext cx="5472684" cy="44826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674" tIns="80010" rIns="149352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100" kern="1200" smtClean="0"/>
            <a:t>عدم تقشيم الحديقة الى اقسام </a:t>
          </a:r>
          <a:endParaRPr lang="ar-EG" sz="2100" kern="1200"/>
        </a:p>
      </dsp:txBody>
      <dsp:txXfrm rot="10800000">
        <a:off x="1602592" y="1747807"/>
        <a:ext cx="5360617" cy="448268"/>
      </dsp:txXfrm>
    </dsp:sp>
    <dsp:sp modelId="{0498360E-8715-45F0-B756-C6CE5F7DF974}">
      <dsp:nvSpPr>
        <dsp:cNvPr id="0" name=""/>
        <dsp:cNvSpPr/>
      </dsp:nvSpPr>
      <dsp:spPr>
        <a:xfrm>
          <a:off x="1266390" y="1747807"/>
          <a:ext cx="448268" cy="44826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9D9505-EE1B-41C3-8D63-9871C2550C96}">
      <dsp:nvSpPr>
        <dsp:cNvPr id="0" name=""/>
        <dsp:cNvSpPr/>
      </dsp:nvSpPr>
      <dsp:spPr>
        <a:xfrm rot="10800000">
          <a:off x="1490525" y="2329887"/>
          <a:ext cx="5472684" cy="44826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674" tIns="80010" rIns="149352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100" kern="1200" smtClean="0"/>
            <a:t>الاستفادة من المناظر المجاورة </a:t>
          </a:r>
          <a:endParaRPr lang="ar-EG" sz="2100" kern="1200"/>
        </a:p>
      </dsp:txBody>
      <dsp:txXfrm rot="10800000">
        <a:off x="1602592" y="2329887"/>
        <a:ext cx="5360617" cy="448268"/>
      </dsp:txXfrm>
    </dsp:sp>
    <dsp:sp modelId="{F1E988D1-E505-4501-9DAA-54BB305451ED}">
      <dsp:nvSpPr>
        <dsp:cNvPr id="0" name=""/>
        <dsp:cNvSpPr/>
      </dsp:nvSpPr>
      <dsp:spPr>
        <a:xfrm>
          <a:off x="1266390" y="2329887"/>
          <a:ext cx="448268" cy="44826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C0749D-6C43-443D-A023-3DEE95AC3316}">
      <dsp:nvSpPr>
        <dsp:cNvPr id="0" name=""/>
        <dsp:cNvSpPr/>
      </dsp:nvSpPr>
      <dsp:spPr>
        <a:xfrm rot="10800000">
          <a:off x="1490525" y="2911966"/>
          <a:ext cx="5472684" cy="44826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674" tIns="80010" rIns="149352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100" kern="1200" smtClean="0"/>
            <a:t>عدم انشاء طرق ومشيات فى الحدائق الصغيرة </a:t>
          </a:r>
          <a:endParaRPr lang="ar-EG" sz="2100" kern="1200"/>
        </a:p>
      </dsp:txBody>
      <dsp:txXfrm rot="10800000">
        <a:off x="1602592" y="2911966"/>
        <a:ext cx="5360617" cy="448268"/>
      </dsp:txXfrm>
    </dsp:sp>
    <dsp:sp modelId="{3B49D0C6-4C65-46D3-990B-F35A0BA25AF0}">
      <dsp:nvSpPr>
        <dsp:cNvPr id="0" name=""/>
        <dsp:cNvSpPr/>
      </dsp:nvSpPr>
      <dsp:spPr>
        <a:xfrm>
          <a:off x="1266390" y="2911966"/>
          <a:ext cx="448268" cy="44826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E68FFE-D32C-419A-8A05-7CC8F2C20906}">
      <dsp:nvSpPr>
        <dsp:cNvPr id="0" name=""/>
        <dsp:cNvSpPr/>
      </dsp:nvSpPr>
      <dsp:spPr>
        <a:xfrm rot="10800000">
          <a:off x="1490525" y="3494046"/>
          <a:ext cx="5472684" cy="44826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674" tIns="80010" rIns="149352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100" kern="1200" smtClean="0"/>
            <a:t>زراعة الازهار فى احواض على حدود الحديقة </a:t>
          </a:r>
          <a:endParaRPr lang="ar-EG" sz="2100" kern="1200"/>
        </a:p>
      </dsp:txBody>
      <dsp:txXfrm rot="10800000">
        <a:off x="1602592" y="3494046"/>
        <a:ext cx="5360617" cy="448268"/>
      </dsp:txXfrm>
    </dsp:sp>
    <dsp:sp modelId="{8478391B-143A-4410-B8C3-D96DD689120F}">
      <dsp:nvSpPr>
        <dsp:cNvPr id="0" name=""/>
        <dsp:cNvSpPr/>
      </dsp:nvSpPr>
      <dsp:spPr>
        <a:xfrm>
          <a:off x="1266390" y="3494046"/>
          <a:ext cx="448268" cy="44826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F41FAD-9E52-4510-AEB9-22490BDB49FD}">
      <dsp:nvSpPr>
        <dsp:cNvPr id="0" name=""/>
        <dsp:cNvSpPr/>
      </dsp:nvSpPr>
      <dsp:spPr>
        <a:xfrm rot="10800000">
          <a:off x="1490525" y="4076125"/>
          <a:ext cx="5472684" cy="44826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674" tIns="80010" rIns="149352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100" kern="1200" smtClean="0"/>
            <a:t>زراعة اشجار على جانبى الطرق متدرجة الاطوال </a:t>
          </a:r>
          <a:endParaRPr lang="ar-EG" sz="2100" kern="1200"/>
        </a:p>
      </dsp:txBody>
      <dsp:txXfrm rot="10800000">
        <a:off x="1602592" y="4076125"/>
        <a:ext cx="5360617" cy="448268"/>
      </dsp:txXfrm>
    </dsp:sp>
    <dsp:sp modelId="{D7871D50-4B85-4F40-9092-24D2E05D05BC}">
      <dsp:nvSpPr>
        <dsp:cNvPr id="0" name=""/>
        <dsp:cNvSpPr/>
      </dsp:nvSpPr>
      <dsp:spPr>
        <a:xfrm>
          <a:off x="1266390" y="4076125"/>
          <a:ext cx="448268" cy="44826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7E1F3F-3076-4430-BD6A-E12E44CC86D7}">
      <dsp:nvSpPr>
        <dsp:cNvPr id="0" name=""/>
        <dsp:cNvSpPr/>
      </dsp:nvSpPr>
      <dsp:spPr>
        <a:xfrm>
          <a:off x="2038" y="619472"/>
          <a:ext cx="3287017" cy="32870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lvl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4300" kern="1200" smtClean="0"/>
            <a:t>العناصر البنائية والفية والتجميلية  </a:t>
          </a:r>
          <a:endParaRPr lang="ar-EG" sz="4300" kern="1200"/>
        </a:p>
      </dsp:txBody>
      <dsp:txXfrm>
        <a:off x="483410" y="1100844"/>
        <a:ext cx="2324273" cy="2324273"/>
      </dsp:txXfrm>
    </dsp:sp>
    <dsp:sp modelId="{797D0A72-0D81-42DB-BF24-102DEA08B5F5}">
      <dsp:nvSpPr>
        <dsp:cNvPr id="0" name=""/>
        <dsp:cNvSpPr/>
      </dsp:nvSpPr>
      <dsp:spPr>
        <a:xfrm>
          <a:off x="3032688" y="154962"/>
          <a:ext cx="2048282" cy="11093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3500" kern="1200"/>
        </a:p>
      </dsp:txBody>
      <dsp:txXfrm>
        <a:off x="3032688" y="376836"/>
        <a:ext cx="1715472" cy="665620"/>
      </dsp:txXfrm>
    </dsp:sp>
    <dsp:sp modelId="{812831DE-0459-4F8D-B2A5-315C35BF53A9}">
      <dsp:nvSpPr>
        <dsp:cNvPr id="0" name=""/>
        <dsp:cNvSpPr/>
      </dsp:nvSpPr>
      <dsp:spPr>
        <a:xfrm>
          <a:off x="4940543" y="619472"/>
          <a:ext cx="3287017" cy="328701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lvl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4300" kern="1200" smtClean="0"/>
            <a:t>النباتات المختلفة </a:t>
          </a:r>
          <a:endParaRPr lang="ar-EG" sz="4300" kern="1200"/>
        </a:p>
      </dsp:txBody>
      <dsp:txXfrm>
        <a:off x="5421915" y="1100844"/>
        <a:ext cx="2324273" cy="2324273"/>
      </dsp:txXfrm>
    </dsp:sp>
    <dsp:sp modelId="{AA94AFA2-301A-4704-A26D-348CBEFE098D}">
      <dsp:nvSpPr>
        <dsp:cNvPr id="0" name=""/>
        <dsp:cNvSpPr/>
      </dsp:nvSpPr>
      <dsp:spPr>
        <a:xfrm rot="10800000">
          <a:off x="3148629" y="3261631"/>
          <a:ext cx="2048282" cy="11093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3500" kern="1200"/>
        </a:p>
      </dsp:txBody>
      <dsp:txXfrm rot="10800000">
        <a:off x="3481439" y="3483505"/>
        <a:ext cx="1715472" cy="6656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C9E275-073F-4BB7-8E99-5957CCAD9874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03DD37-0FC7-4738-8FD2-86A32DE41D52}">
      <dsp:nvSpPr>
        <dsp:cNvPr id="0" name=""/>
        <dsp:cNvSpPr/>
      </dsp:nvSpPr>
      <dsp:spPr>
        <a:xfrm>
          <a:off x="3775352" y="455275"/>
          <a:ext cx="2941875" cy="2921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200" kern="1200" smtClean="0"/>
            <a:t>1-الاسوار</a:t>
          </a:r>
          <a:endParaRPr lang="ar-EG" sz="1200" kern="1200"/>
        </a:p>
      </dsp:txBody>
      <dsp:txXfrm>
        <a:off x="3789614" y="469537"/>
        <a:ext cx="2913351" cy="263630"/>
      </dsp:txXfrm>
    </dsp:sp>
    <dsp:sp modelId="{2F908A1F-5D42-4440-A7F3-56A6F4A65B46}">
      <dsp:nvSpPr>
        <dsp:cNvPr id="0" name=""/>
        <dsp:cNvSpPr/>
      </dsp:nvSpPr>
      <dsp:spPr>
        <a:xfrm>
          <a:off x="3775352" y="783949"/>
          <a:ext cx="2941875" cy="2921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200" kern="1200" smtClean="0"/>
            <a:t>2-السلالم </a:t>
          </a:r>
          <a:endParaRPr lang="ar-EG" sz="1200" kern="1200"/>
        </a:p>
      </dsp:txBody>
      <dsp:txXfrm>
        <a:off x="3789614" y="798211"/>
        <a:ext cx="2913351" cy="263630"/>
      </dsp:txXfrm>
    </dsp:sp>
    <dsp:sp modelId="{977CA856-F68D-47FD-9C52-2193C0B98CD2}">
      <dsp:nvSpPr>
        <dsp:cNvPr id="0" name=""/>
        <dsp:cNvSpPr/>
      </dsp:nvSpPr>
      <dsp:spPr>
        <a:xfrm>
          <a:off x="3775352" y="1112623"/>
          <a:ext cx="2941875" cy="2921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200" kern="1200" smtClean="0"/>
            <a:t>3-المشايات </a:t>
          </a:r>
          <a:endParaRPr lang="ar-EG" sz="1200" kern="1200"/>
        </a:p>
      </dsp:txBody>
      <dsp:txXfrm>
        <a:off x="3789614" y="1126885"/>
        <a:ext cx="2913351" cy="263630"/>
      </dsp:txXfrm>
    </dsp:sp>
    <dsp:sp modelId="{61A3BD41-423D-4F41-8AC3-063D755E4973}">
      <dsp:nvSpPr>
        <dsp:cNvPr id="0" name=""/>
        <dsp:cNvSpPr/>
      </dsp:nvSpPr>
      <dsp:spPr>
        <a:xfrm>
          <a:off x="3775352" y="1441297"/>
          <a:ext cx="2941875" cy="2921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200" kern="1200" smtClean="0"/>
            <a:t>4-المقاعد </a:t>
          </a:r>
          <a:endParaRPr lang="ar-EG" sz="1200" kern="1200"/>
        </a:p>
      </dsp:txBody>
      <dsp:txXfrm>
        <a:off x="3789614" y="1455559"/>
        <a:ext cx="2913351" cy="263630"/>
      </dsp:txXfrm>
    </dsp:sp>
    <dsp:sp modelId="{F27831A6-99CC-4DF8-B137-75E0C354236F}">
      <dsp:nvSpPr>
        <dsp:cNvPr id="0" name=""/>
        <dsp:cNvSpPr/>
      </dsp:nvSpPr>
      <dsp:spPr>
        <a:xfrm>
          <a:off x="3775352" y="1769970"/>
          <a:ext cx="2941875" cy="2921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200" kern="1200" smtClean="0"/>
            <a:t>5-النافورات </a:t>
          </a:r>
          <a:endParaRPr lang="ar-EG" sz="1200" kern="1200"/>
        </a:p>
      </dsp:txBody>
      <dsp:txXfrm>
        <a:off x="3789614" y="1784232"/>
        <a:ext cx="2913351" cy="263630"/>
      </dsp:txXfrm>
    </dsp:sp>
    <dsp:sp modelId="{C6342272-E83B-43A3-B7F7-0CA35A6B2B4D}">
      <dsp:nvSpPr>
        <dsp:cNvPr id="0" name=""/>
        <dsp:cNvSpPr/>
      </dsp:nvSpPr>
      <dsp:spPr>
        <a:xfrm>
          <a:off x="3775352" y="2098644"/>
          <a:ext cx="2941875" cy="2921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200" kern="1200" smtClean="0"/>
            <a:t>6-الفساقى </a:t>
          </a:r>
          <a:endParaRPr lang="ar-EG" sz="1200" kern="1200"/>
        </a:p>
      </dsp:txBody>
      <dsp:txXfrm>
        <a:off x="3789614" y="2112906"/>
        <a:ext cx="2913351" cy="263630"/>
      </dsp:txXfrm>
    </dsp:sp>
    <dsp:sp modelId="{12F1A706-B415-419C-A005-C902E447BC56}">
      <dsp:nvSpPr>
        <dsp:cNvPr id="0" name=""/>
        <dsp:cNvSpPr/>
      </dsp:nvSpPr>
      <dsp:spPr>
        <a:xfrm>
          <a:off x="3775352" y="2427318"/>
          <a:ext cx="2941875" cy="2921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200" kern="1200" dirty="0" smtClean="0"/>
            <a:t>7-التماثل والاعمال الفنية </a:t>
          </a:r>
          <a:endParaRPr lang="ar-EG" sz="1200" kern="1200" dirty="0"/>
        </a:p>
      </dsp:txBody>
      <dsp:txXfrm>
        <a:off x="3789614" y="2441580"/>
        <a:ext cx="2913351" cy="263630"/>
      </dsp:txXfrm>
    </dsp:sp>
    <dsp:sp modelId="{C70D7A2E-144E-4FEE-A050-395E82C89DF4}">
      <dsp:nvSpPr>
        <dsp:cNvPr id="0" name=""/>
        <dsp:cNvSpPr/>
      </dsp:nvSpPr>
      <dsp:spPr>
        <a:xfrm>
          <a:off x="3775352" y="2755992"/>
          <a:ext cx="2941875" cy="2921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200" kern="1200" smtClean="0"/>
            <a:t>8-البرجولات  </a:t>
          </a:r>
          <a:endParaRPr lang="ar-EG" sz="1200" kern="1200"/>
        </a:p>
      </dsp:txBody>
      <dsp:txXfrm>
        <a:off x="3789614" y="2770254"/>
        <a:ext cx="2913351" cy="263630"/>
      </dsp:txXfrm>
    </dsp:sp>
    <dsp:sp modelId="{CAC30D51-40AD-480A-B8D7-A025C8301AF5}">
      <dsp:nvSpPr>
        <dsp:cNvPr id="0" name=""/>
        <dsp:cNvSpPr/>
      </dsp:nvSpPr>
      <dsp:spPr>
        <a:xfrm>
          <a:off x="3775352" y="3084665"/>
          <a:ext cx="2941875" cy="2921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200" kern="1200" smtClean="0"/>
            <a:t>9- التراس </a:t>
          </a:r>
          <a:endParaRPr lang="ar-EG" sz="1200" kern="1200"/>
        </a:p>
      </dsp:txBody>
      <dsp:txXfrm>
        <a:off x="3789614" y="3098927"/>
        <a:ext cx="2913351" cy="263630"/>
      </dsp:txXfrm>
    </dsp:sp>
    <dsp:sp modelId="{1888537E-1428-4908-AC53-54E092FBD6DE}">
      <dsp:nvSpPr>
        <dsp:cNvPr id="0" name=""/>
        <dsp:cNvSpPr/>
      </dsp:nvSpPr>
      <dsp:spPr>
        <a:xfrm>
          <a:off x="3775352" y="3413339"/>
          <a:ext cx="2941875" cy="2921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200" kern="1200" smtClean="0"/>
            <a:t>10-الاقواس </a:t>
          </a:r>
          <a:endParaRPr lang="ar-EG" sz="1200" kern="1200"/>
        </a:p>
      </dsp:txBody>
      <dsp:txXfrm>
        <a:off x="3789614" y="3427601"/>
        <a:ext cx="2913351" cy="263630"/>
      </dsp:txXfrm>
    </dsp:sp>
    <dsp:sp modelId="{9CD3E522-1F41-4AB0-AD06-65A876762C22}">
      <dsp:nvSpPr>
        <dsp:cNvPr id="0" name=""/>
        <dsp:cNvSpPr/>
      </dsp:nvSpPr>
      <dsp:spPr>
        <a:xfrm>
          <a:off x="3775352" y="3742013"/>
          <a:ext cx="2941875" cy="2921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200" kern="1200" smtClean="0"/>
            <a:t>11- الاضاءة فى الحديقة </a:t>
          </a:r>
          <a:endParaRPr lang="ar-EG" sz="1200" kern="1200"/>
        </a:p>
      </dsp:txBody>
      <dsp:txXfrm>
        <a:off x="3789614" y="3756275"/>
        <a:ext cx="2913351" cy="26363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DFF924-23B6-452C-B901-03D9A1EE0FBC}">
      <dsp:nvSpPr>
        <dsp:cNvPr id="0" name=""/>
        <dsp:cNvSpPr/>
      </dsp:nvSpPr>
      <dsp:spPr>
        <a:xfrm rot="10800000">
          <a:off x="1529395" y="1177"/>
          <a:ext cx="5472684" cy="60374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236" tIns="110490" rIns="206248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900" kern="1200" smtClean="0"/>
            <a:t>مشايات الاسمنت </a:t>
          </a:r>
          <a:endParaRPr lang="ar-EG" sz="2900" kern="1200"/>
        </a:p>
      </dsp:txBody>
      <dsp:txXfrm rot="10800000">
        <a:off x="1680332" y="1177"/>
        <a:ext cx="5321747" cy="603748"/>
      </dsp:txXfrm>
    </dsp:sp>
    <dsp:sp modelId="{01076F74-581C-4876-BD50-C8E060F586D1}">
      <dsp:nvSpPr>
        <dsp:cNvPr id="0" name=""/>
        <dsp:cNvSpPr/>
      </dsp:nvSpPr>
      <dsp:spPr>
        <a:xfrm>
          <a:off x="1227520" y="1177"/>
          <a:ext cx="603748" cy="60374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78CEB0-06E4-432B-87DC-B2F99820922C}">
      <dsp:nvSpPr>
        <dsp:cNvPr id="0" name=""/>
        <dsp:cNvSpPr/>
      </dsp:nvSpPr>
      <dsp:spPr>
        <a:xfrm rot="10800000">
          <a:off x="1529395" y="785149"/>
          <a:ext cx="5472684" cy="60374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236" tIns="110490" rIns="206248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900" kern="1200" smtClean="0"/>
            <a:t>مشايات مرصوفة </a:t>
          </a:r>
          <a:endParaRPr lang="ar-EG" sz="2900" kern="1200"/>
        </a:p>
      </dsp:txBody>
      <dsp:txXfrm rot="10800000">
        <a:off x="1680332" y="785149"/>
        <a:ext cx="5321747" cy="603748"/>
      </dsp:txXfrm>
    </dsp:sp>
    <dsp:sp modelId="{64A89926-1687-401F-9859-BE3ABC61708E}">
      <dsp:nvSpPr>
        <dsp:cNvPr id="0" name=""/>
        <dsp:cNvSpPr/>
      </dsp:nvSpPr>
      <dsp:spPr>
        <a:xfrm>
          <a:off x="1227520" y="785149"/>
          <a:ext cx="603748" cy="60374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793172-33D6-4A6F-9604-2922677D6633}">
      <dsp:nvSpPr>
        <dsp:cNvPr id="0" name=""/>
        <dsp:cNvSpPr/>
      </dsp:nvSpPr>
      <dsp:spPr>
        <a:xfrm rot="10800000">
          <a:off x="1529395" y="1569121"/>
          <a:ext cx="5472684" cy="60374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236" tIns="110490" rIns="206248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900" kern="1200" smtClean="0"/>
            <a:t>مشايات رملية </a:t>
          </a:r>
          <a:endParaRPr lang="ar-EG" sz="2900" kern="1200"/>
        </a:p>
      </dsp:txBody>
      <dsp:txXfrm rot="10800000">
        <a:off x="1680332" y="1569121"/>
        <a:ext cx="5321747" cy="603748"/>
      </dsp:txXfrm>
    </dsp:sp>
    <dsp:sp modelId="{7715B636-8560-4556-B2B2-3B2658B7AC89}">
      <dsp:nvSpPr>
        <dsp:cNvPr id="0" name=""/>
        <dsp:cNvSpPr/>
      </dsp:nvSpPr>
      <dsp:spPr>
        <a:xfrm>
          <a:off x="1227520" y="1569121"/>
          <a:ext cx="603748" cy="60374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1B62EC-6666-4953-95FC-B769EDCBC540}">
      <dsp:nvSpPr>
        <dsp:cNvPr id="0" name=""/>
        <dsp:cNvSpPr/>
      </dsp:nvSpPr>
      <dsp:spPr>
        <a:xfrm rot="10800000">
          <a:off x="1529395" y="2353093"/>
          <a:ext cx="5472684" cy="60374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236" tIns="110490" rIns="206248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900" kern="1200" smtClean="0"/>
            <a:t>مشيات الطوب </a:t>
          </a:r>
          <a:endParaRPr lang="ar-EG" sz="2900" kern="1200"/>
        </a:p>
      </dsp:txBody>
      <dsp:txXfrm rot="10800000">
        <a:off x="1680332" y="2353093"/>
        <a:ext cx="5321747" cy="603748"/>
      </dsp:txXfrm>
    </dsp:sp>
    <dsp:sp modelId="{799EB6D3-6074-440C-ABE3-1F11461331A6}">
      <dsp:nvSpPr>
        <dsp:cNvPr id="0" name=""/>
        <dsp:cNvSpPr/>
      </dsp:nvSpPr>
      <dsp:spPr>
        <a:xfrm>
          <a:off x="1227520" y="2353093"/>
          <a:ext cx="603748" cy="60374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F59D09-854C-46A8-BE28-EA06C6CB713B}">
      <dsp:nvSpPr>
        <dsp:cNvPr id="0" name=""/>
        <dsp:cNvSpPr/>
      </dsp:nvSpPr>
      <dsp:spPr>
        <a:xfrm rot="10800000">
          <a:off x="1529395" y="3137065"/>
          <a:ext cx="5472684" cy="60374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236" tIns="110490" rIns="206248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900" kern="1200" smtClean="0"/>
            <a:t>مشايات القرميد </a:t>
          </a:r>
          <a:endParaRPr lang="ar-EG" sz="2900" kern="1200"/>
        </a:p>
      </dsp:txBody>
      <dsp:txXfrm rot="10800000">
        <a:off x="1680332" y="3137065"/>
        <a:ext cx="5321747" cy="603748"/>
      </dsp:txXfrm>
    </dsp:sp>
    <dsp:sp modelId="{E93B4F7D-206E-487D-BF04-DACB23D4E688}">
      <dsp:nvSpPr>
        <dsp:cNvPr id="0" name=""/>
        <dsp:cNvSpPr/>
      </dsp:nvSpPr>
      <dsp:spPr>
        <a:xfrm>
          <a:off x="1227520" y="3137065"/>
          <a:ext cx="603748" cy="60374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62344E-F027-4C76-98BA-AF1D1D64CE78}">
      <dsp:nvSpPr>
        <dsp:cNvPr id="0" name=""/>
        <dsp:cNvSpPr/>
      </dsp:nvSpPr>
      <dsp:spPr>
        <a:xfrm rot="10800000">
          <a:off x="1529395" y="3921036"/>
          <a:ext cx="5472684" cy="60374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236" tIns="110490" rIns="206248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900" kern="1200" smtClean="0"/>
            <a:t>مشيات الحجارة المتبادلة </a:t>
          </a:r>
          <a:endParaRPr lang="ar-EG" sz="2900" kern="1200"/>
        </a:p>
      </dsp:txBody>
      <dsp:txXfrm rot="10800000">
        <a:off x="1680332" y="3921036"/>
        <a:ext cx="5321747" cy="603748"/>
      </dsp:txXfrm>
    </dsp:sp>
    <dsp:sp modelId="{EE28E4A4-C952-46A5-9E9E-24216BFBA435}">
      <dsp:nvSpPr>
        <dsp:cNvPr id="0" name=""/>
        <dsp:cNvSpPr/>
      </dsp:nvSpPr>
      <dsp:spPr>
        <a:xfrm>
          <a:off x="1227520" y="3921036"/>
          <a:ext cx="603748" cy="60374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35F6D6-671D-41E7-97DF-5931F341F09A}">
      <dsp:nvSpPr>
        <dsp:cNvPr id="0" name=""/>
        <dsp:cNvSpPr/>
      </dsp:nvSpPr>
      <dsp:spPr>
        <a:xfrm>
          <a:off x="1851818" y="0"/>
          <a:ext cx="4525963" cy="452596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4000" kern="1200" smtClean="0"/>
            <a:t>النباتات هى العنصر الهام والاساسى والمحدد لوجود الحديقة نظرا لاهميتها البيئية والتخطيطية </a:t>
          </a:r>
          <a:endParaRPr lang="ar-EG" sz="4000" kern="1200"/>
        </a:p>
      </dsp:txBody>
      <dsp:txXfrm>
        <a:off x="2514630" y="662812"/>
        <a:ext cx="3200339" cy="320033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A958FA-6E22-458C-8DF3-C803680F6775}">
      <dsp:nvSpPr>
        <dsp:cNvPr id="0" name=""/>
        <dsp:cNvSpPr/>
      </dsp:nvSpPr>
      <dsp:spPr>
        <a:xfrm rot="10800000">
          <a:off x="1507015" y="2674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87630" rIns="163576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300" kern="1200" smtClean="0"/>
            <a:t>1- التعرف على رغبات صاحب الحديقة </a:t>
          </a:r>
          <a:endParaRPr lang="ar-EG" sz="2300" kern="1200"/>
        </a:p>
      </dsp:txBody>
      <dsp:txXfrm rot="10800000">
        <a:off x="1635572" y="2674"/>
        <a:ext cx="5344127" cy="514229"/>
      </dsp:txXfrm>
    </dsp:sp>
    <dsp:sp modelId="{EBF59E01-3178-4B46-B6DD-ACCF6114F6C6}">
      <dsp:nvSpPr>
        <dsp:cNvPr id="0" name=""/>
        <dsp:cNvSpPr/>
      </dsp:nvSpPr>
      <dsp:spPr>
        <a:xfrm>
          <a:off x="1249900" y="2674"/>
          <a:ext cx="514229" cy="51422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C50940-EFF3-47CD-8F23-49D8DE3BB722}">
      <dsp:nvSpPr>
        <dsp:cNvPr id="0" name=""/>
        <dsp:cNvSpPr/>
      </dsp:nvSpPr>
      <dsp:spPr>
        <a:xfrm rot="10800000">
          <a:off x="1507015" y="670405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87630" rIns="163576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300" kern="1200" smtClean="0"/>
            <a:t>الرسم الاولى وهو رسم يبين ابعاد الحديقة </a:t>
          </a:r>
          <a:endParaRPr lang="ar-EG" sz="2300" kern="1200"/>
        </a:p>
      </dsp:txBody>
      <dsp:txXfrm rot="10800000">
        <a:off x="1635572" y="670405"/>
        <a:ext cx="5344127" cy="514229"/>
      </dsp:txXfrm>
    </dsp:sp>
    <dsp:sp modelId="{4367AB70-F2E5-476B-905D-5A5069A96867}">
      <dsp:nvSpPr>
        <dsp:cNvPr id="0" name=""/>
        <dsp:cNvSpPr/>
      </dsp:nvSpPr>
      <dsp:spPr>
        <a:xfrm>
          <a:off x="1249900" y="670405"/>
          <a:ext cx="514229" cy="51422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6A2A9E-44B0-42D1-9D5A-4870C34DC4C5}">
      <dsp:nvSpPr>
        <dsp:cNvPr id="0" name=""/>
        <dsp:cNvSpPr/>
      </dsp:nvSpPr>
      <dsp:spPr>
        <a:xfrm rot="10800000">
          <a:off x="1507015" y="1338135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87630" rIns="163576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300" kern="1200" smtClean="0"/>
            <a:t>خريطة الكنتور – ارتفاعات وانخضات </a:t>
          </a:r>
          <a:endParaRPr lang="ar-EG" sz="2300" kern="1200"/>
        </a:p>
      </dsp:txBody>
      <dsp:txXfrm rot="10800000">
        <a:off x="1635572" y="1338135"/>
        <a:ext cx="5344127" cy="514229"/>
      </dsp:txXfrm>
    </dsp:sp>
    <dsp:sp modelId="{569DAAC2-2010-4BD0-B7DA-26476BD8FA1E}">
      <dsp:nvSpPr>
        <dsp:cNvPr id="0" name=""/>
        <dsp:cNvSpPr/>
      </dsp:nvSpPr>
      <dsp:spPr>
        <a:xfrm>
          <a:off x="1249900" y="1338135"/>
          <a:ext cx="514229" cy="51422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0851FA-D30C-450B-9DB3-E9C18EC5F8EE}">
      <dsp:nvSpPr>
        <dsp:cNvPr id="0" name=""/>
        <dsp:cNvSpPr/>
      </dsp:nvSpPr>
      <dsp:spPr>
        <a:xfrm rot="10800000">
          <a:off x="1507015" y="2005866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87630" rIns="163576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300" kern="1200" smtClean="0"/>
            <a:t>الرسم المعمارى للمنزل او المنشاة </a:t>
          </a:r>
          <a:endParaRPr lang="ar-EG" sz="2300" kern="1200"/>
        </a:p>
      </dsp:txBody>
      <dsp:txXfrm rot="10800000">
        <a:off x="1635572" y="2005866"/>
        <a:ext cx="5344127" cy="514229"/>
      </dsp:txXfrm>
    </dsp:sp>
    <dsp:sp modelId="{88B1542C-081C-4603-A802-B8811145D699}">
      <dsp:nvSpPr>
        <dsp:cNvPr id="0" name=""/>
        <dsp:cNvSpPr/>
      </dsp:nvSpPr>
      <dsp:spPr>
        <a:xfrm>
          <a:off x="1249900" y="2005866"/>
          <a:ext cx="514229" cy="51422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1B6A78-96FC-4516-AF22-BA579F92E9FB}">
      <dsp:nvSpPr>
        <dsp:cNvPr id="0" name=""/>
        <dsp:cNvSpPr/>
      </dsp:nvSpPr>
      <dsp:spPr>
        <a:xfrm rot="10800000">
          <a:off x="1507015" y="2673597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87630" rIns="163576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300" kern="1200" smtClean="0"/>
            <a:t>دراسة الموقع على الطبيعة وعمل رسم كروكى </a:t>
          </a:r>
          <a:endParaRPr lang="ar-EG" sz="2300" kern="1200"/>
        </a:p>
      </dsp:txBody>
      <dsp:txXfrm rot="10800000">
        <a:off x="1635572" y="2673597"/>
        <a:ext cx="5344127" cy="514229"/>
      </dsp:txXfrm>
    </dsp:sp>
    <dsp:sp modelId="{C7DD6DBA-8782-48A4-95CD-FDF76B24D985}">
      <dsp:nvSpPr>
        <dsp:cNvPr id="0" name=""/>
        <dsp:cNvSpPr/>
      </dsp:nvSpPr>
      <dsp:spPr>
        <a:xfrm>
          <a:off x="1249900" y="2673597"/>
          <a:ext cx="514229" cy="51422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55E06E-3558-41D8-BB65-4807A09E5DD9}">
      <dsp:nvSpPr>
        <dsp:cNvPr id="0" name=""/>
        <dsp:cNvSpPr/>
      </dsp:nvSpPr>
      <dsp:spPr>
        <a:xfrm rot="10800000">
          <a:off x="1507015" y="3341328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87630" rIns="163576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300" kern="1200" smtClean="0"/>
            <a:t>تصميم الحديقة وتخطيطها </a:t>
          </a:r>
          <a:endParaRPr lang="ar-EG" sz="2300" kern="1200"/>
        </a:p>
      </dsp:txBody>
      <dsp:txXfrm rot="10800000">
        <a:off x="1635572" y="3341328"/>
        <a:ext cx="5344127" cy="514229"/>
      </dsp:txXfrm>
    </dsp:sp>
    <dsp:sp modelId="{D9E449E6-C582-45D2-B3C6-ED2F8CA73462}">
      <dsp:nvSpPr>
        <dsp:cNvPr id="0" name=""/>
        <dsp:cNvSpPr/>
      </dsp:nvSpPr>
      <dsp:spPr>
        <a:xfrm>
          <a:off x="1249900" y="3341328"/>
          <a:ext cx="514229" cy="51422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2EEC06-ACB0-4092-B354-3CC1EC14BB51}">
      <dsp:nvSpPr>
        <dsp:cNvPr id="0" name=""/>
        <dsp:cNvSpPr/>
      </dsp:nvSpPr>
      <dsp:spPr>
        <a:xfrm rot="10800000">
          <a:off x="1507015" y="4009059"/>
          <a:ext cx="5472684" cy="5142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61" tIns="87630" rIns="163576" bIns="8763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300" kern="1200" smtClean="0"/>
            <a:t>توقيع الرسم على الطبيعة  </a:t>
          </a:r>
          <a:endParaRPr lang="ar-EG" sz="2300" kern="1200"/>
        </a:p>
      </dsp:txBody>
      <dsp:txXfrm rot="10800000">
        <a:off x="1635572" y="4009059"/>
        <a:ext cx="5344127" cy="514229"/>
      </dsp:txXfrm>
    </dsp:sp>
    <dsp:sp modelId="{5915976D-1811-4672-8D5D-124AC8A8B112}">
      <dsp:nvSpPr>
        <dsp:cNvPr id="0" name=""/>
        <dsp:cNvSpPr/>
      </dsp:nvSpPr>
      <dsp:spPr>
        <a:xfrm>
          <a:off x="1249900" y="4009059"/>
          <a:ext cx="514229" cy="514229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DB3FF20-F3EE-4001-A992-4282C280E0E3}" type="datetimeFigureOut">
              <a:rPr lang="ar-EG" smtClean="0"/>
              <a:t>22/07/1441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7FC13D8-DB10-444A-A972-CEC54BD36E6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47947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8A07-F2E3-42B7-8948-21729943934E}" type="datetime8">
              <a:rPr lang="ar-EG" smtClean="0"/>
              <a:t>16 آذار، 20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كلية الزراعة - جامعة جنوب الوادي </a:t>
            </a:r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214AD-6133-4B60-9630-84D9C2DFAFE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235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A1B5E-3819-416A-A4E8-D4F478BDCA39}" type="datetime8">
              <a:rPr lang="ar-EG" smtClean="0"/>
              <a:t>16 آذار، 20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كلية الزراعة - جامعة جنوب الوادي </a:t>
            </a:r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214AD-6133-4B60-9630-84D9C2DFAFE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29220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F2FE-7AC6-4C43-B4CF-209A796F2577}" type="datetime8">
              <a:rPr lang="ar-EG" smtClean="0"/>
              <a:t>16 آذار، 20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كلية الزراعة - جامعة جنوب الوادي </a:t>
            </a:r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214AD-6133-4B60-9630-84D9C2DFAFE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43940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7E583-6CC7-40AF-AB63-344FC14CC57E}" type="datetime8">
              <a:rPr lang="ar-EG" smtClean="0"/>
              <a:t>16 آذار، 20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كلية الزراعة - جامعة جنوب الوادي </a:t>
            </a:r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214AD-6133-4B60-9630-84D9C2DFAFE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14755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E470-6957-4E3E-9909-9F12F5594FC7}" type="datetime8">
              <a:rPr lang="ar-EG" smtClean="0"/>
              <a:t>16 آذار، 20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كلية الزراعة - جامعة جنوب الوادي </a:t>
            </a:r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214AD-6133-4B60-9630-84D9C2DFAFE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30967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38B18-17F6-4EF8-94BC-3A01AE4BC1DB}" type="datetime8">
              <a:rPr lang="ar-EG" smtClean="0"/>
              <a:t>16 آذار، 20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كلية الزراعة - جامعة جنوب الوادي </a:t>
            </a:r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214AD-6133-4B60-9630-84D9C2DFAFE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10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7382-2678-46ED-B9CC-1DF8C104FA14}" type="datetime8">
              <a:rPr lang="ar-EG" smtClean="0"/>
              <a:t>16 آذار، 20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كلية الزراعة - جامعة جنوب الوادي </a:t>
            </a:r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214AD-6133-4B60-9630-84D9C2DFAFE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99407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5CC7C-E7F7-434E-8B35-4E4608B3CD6F}" type="datetime8">
              <a:rPr lang="ar-EG" smtClean="0"/>
              <a:t>16 آذار، 20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كلية الزراعة - جامعة جنوب الوادي </a:t>
            </a:r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214AD-6133-4B60-9630-84D9C2DFAFE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07719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9DCA-A922-4DD3-8844-57D138470005}" type="datetime8">
              <a:rPr lang="ar-EG" smtClean="0"/>
              <a:t>16 آذار، 20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كلية الزراعة - جامعة جنوب الوادي </a:t>
            </a:r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214AD-6133-4B60-9630-84D9C2DFAFE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55997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2453F-EEC4-4946-A812-62386E05A6B0}" type="datetime8">
              <a:rPr lang="ar-EG" smtClean="0"/>
              <a:t>16 آذار، 20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كلية الزراعة - جامعة جنوب الوادي </a:t>
            </a:r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214AD-6133-4B60-9630-84D9C2DFAFE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23475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4B4C-9CFD-4990-9EBB-25F43E07FAED}" type="datetime8">
              <a:rPr lang="ar-EG" smtClean="0"/>
              <a:t>16 آذار، 20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كلية الزراعة - جامعة جنوب الوادي </a:t>
            </a:r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214AD-6133-4B60-9630-84D9C2DFAFE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16813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8F685-9320-454C-AAAF-68E32BE0F6A3}" type="datetime8">
              <a:rPr lang="ar-EG" smtClean="0"/>
              <a:t>16 آذار، 20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EG" smtClean="0"/>
              <a:t>كلية الزراعة - جامعة جنوب الوادي </a:t>
            </a:r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214AD-6133-4B60-9630-84D9C2DFAFEB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1813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EG" sz="4000" b="1" dirty="0" smtClean="0"/>
              <a:t>تنسيق الحدائق (الفرقة الرابعة) </a:t>
            </a:r>
            <a:endParaRPr lang="ar-EG" sz="4000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0689374"/>
              </p:ext>
            </p:extLst>
          </p:nvPr>
        </p:nvGraphicFramePr>
        <p:xfrm>
          <a:off x="1371600" y="3886200"/>
          <a:ext cx="64008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1907704" y="692696"/>
            <a:ext cx="49984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/>
              <a:t>كلية الزراعة - جامعة جنوب </a:t>
            </a:r>
            <a:r>
              <a:rPr lang="ar-EG" sz="3200" b="1" dirty="0" smtClean="0"/>
              <a:t>الوادي </a:t>
            </a:r>
            <a:endParaRPr lang="ar-EG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2505739" y="3276273"/>
            <a:ext cx="45528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أ.د  أيمن محمد عبدالنبي رشوان </a:t>
            </a:r>
            <a:endParaRPr lang="ar-EG" sz="3200" b="1" dirty="0"/>
          </a:p>
        </p:txBody>
      </p:sp>
    </p:spTree>
    <p:extLst>
      <p:ext uri="{BB962C8B-B14F-4D97-AF65-F5344CB8AC3E}">
        <p14:creationId xmlns:p14="http://schemas.microsoft.com/office/powerpoint/2010/main" val="1269359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انواع المشايات </a:t>
            </a:r>
            <a:endParaRPr lang="ar-E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563373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كلية الزراعة - جامعة جنوب الوادي </a:t>
            </a:r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67213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النباتات المختلفة </a:t>
            </a:r>
            <a:endParaRPr lang="ar-E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704902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كلية الزراعة - جامعة جنوب الوادي </a:t>
            </a:r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41561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خطوات تخطيط وانشاء حديقة </a:t>
            </a:r>
            <a:endParaRPr lang="ar-E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198542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كلية الزراعة - جامعة جنوب الوادي </a:t>
            </a:r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22390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العوامل الواجب مراعتها عند تصميم الحديقة </a:t>
            </a:r>
            <a:endParaRPr lang="ar-E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598606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كلية الزراعة - جامعة جنوب الوادي </a:t>
            </a:r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32909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طرز تخطيط الحدائق </a:t>
            </a:r>
            <a:endParaRPr lang="ar-E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374575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كلية الزراعة - جامعة جنوب الوادي </a:t>
            </a:r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06544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طرز تنسيق الحدائق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E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1700809"/>
            <a:ext cx="3672407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700809"/>
            <a:ext cx="4320480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كلية الزراعة - جامعة جنوب الوادي </a:t>
            </a:r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5112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طرز تنسيق الحدائق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EG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1556793"/>
            <a:ext cx="4392487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532966"/>
            <a:ext cx="3528392" cy="4560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كلية الزراعة - جامعة جنوب الوادي </a:t>
            </a:r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1498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طرز تنسيق الحدائق 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EG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1628800"/>
            <a:ext cx="3744415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628800"/>
            <a:ext cx="4176464" cy="4392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كلية الزراعة - جامعة جنوب الوادي </a:t>
            </a:r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91649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اساسيات تخطيط الحديقة </a:t>
            </a:r>
            <a:endParaRPr lang="ar-E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882944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كلية الزراعة - جامعة جنوب الوادي </a:t>
            </a:r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4758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الشعور باتساع الحديقة من خلال </a:t>
            </a:r>
            <a:endParaRPr lang="ar-E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741573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كلية الزراعة - جامعة جنوب الوادي </a:t>
            </a:r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46562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عناصر تنسيق الحديقة </a:t>
            </a:r>
            <a:endParaRPr lang="ar-E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940270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كلية الزراعة - جامعة جنوب الوادي </a:t>
            </a:r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9399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العناصر البنائية والفنية والتجميلية فى الحديقية</a:t>
            </a:r>
            <a:endParaRPr lang="ar-E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669196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EG" smtClean="0"/>
              <a:t>كلية الزراعة - جامعة جنوب الوادي </a:t>
            </a:r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38476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326</Words>
  <Application>Microsoft Office PowerPoint</Application>
  <PresentationFormat>On-screen Show (4:3)</PresentationFormat>
  <Paragraphs>81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تنسيق الحدائق (الفرقة الرابعة) </vt:lpstr>
      <vt:lpstr>طرز تخطيط الحدائق </vt:lpstr>
      <vt:lpstr>طرز تنسيق الحدائق</vt:lpstr>
      <vt:lpstr>طرز تنسيق الحدائق</vt:lpstr>
      <vt:lpstr>طرز تنسيق الحدائق </vt:lpstr>
      <vt:lpstr>اساسيات تخطيط الحديقة </vt:lpstr>
      <vt:lpstr>الشعور باتساع الحديقة من خلال </vt:lpstr>
      <vt:lpstr>عناصر تنسيق الحديقة </vt:lpstr>
      <vt:lpstr>العناصر البنائية والفنية والتجميلية فى الحديقية</vt:lpstr>
      <vt:lpstr>انواع المشايات </vt:lpstr>
      <vt:lpstr>النباتات المختلفة </vt:lpstr>
      <vt:lpstr>خطوات تخطيط وانشاء حديقة </vt:lpstr>
      <vt:lpstr>العوامل الواجب مراعتها عند تصميم الحديقة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تنسيق الحدائق</dc:title>
  <dc:creator>ayman.agr</dc:creator>
  <cp:lastModifiedBy>abobakragr</cp:lastModifiedBy>
  <cp:revision>20</cp:revision>
  <dcterms:created xsi:type="dcterms:W3CDTF">2020-03-13T12:03:56Z</dcterms:created>
  <dcterms:modified xsi:type="dcterms:W3CDTF">2020-03-16T10:20:28Z</dcterms:modified>
</cp:coreProperties>
</file>