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46" d="100"/>
          <a:sy n="46" d="100"/>
        </p:scale>
        <p:origin x="-2076" y="-5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4051BB-F2CE-427E-A639-00EF14502C44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pPr rtl="1"/>
          <a:endParaRPr lang="ar-EG"/>
        </a:p>
      </dgm:t>
    </dgm:pt>
    <dgm:pt modelId="{A9967B2C-A48A-4EBA-B5C7-8EC6DAB2B62D}">
      <dgm:prSet/>
      <dgm:spPr/>
      <dgm:t>
        <a:bodyPr/>
        <a:lstStyle/>
        <a:p>
          <a:pPr rtl="1"/>
          <a:r>
            <a:rPr lang="ar-EG" smtClean="0"/>
            <a:t>1- الحدائق الخاصة </a:t>
          </a:r>
          <a:endParaRPr lang="ar-EG"/>
        </a:p>
      </dgm:t>
    </dgm:pt>
    <dgm:pt modelId="{8AF88D2C-4FDD-4D3F-B755-5F50BE284BF1}" type="parTrans" cxnId="{2871E775-93E4-4431-9BEB-C611BE448DF6}">
      <dgm:prSet/>
      <dgm:spPr/>
      <dgm:t>
        <a:bodyPr/>
        <a:lstStyle/>
        <a:p>
          <a:pPr rtl="1"/>
          <a:endParaRPr lang="ar-EG"/>
        </a:p>
      </dgm:t>
    </dgm:pt>
    <dgm:pt modelId="{0E596DE6-56BD-41AE-AB7F-93A6A02CB682}" type="sibTrans" cxnId="{2871E775-93E4-4431-9BEB-C611BE448DF6}">
      <dgm:prSet/>
      <dgm:spPr/>
      <dgm:t>
        <a:bodyPr/>
        <a:lstStyle/>
        <a:p>
          <a:pPr rtl="1"/>
          <a:endParaRPr lang="ar-EG"/>
        </a:p>
      </dgm:t>
    </dgm:pt>
    <dgm:pt modelId="{B50A3A6D-6D02-4ABB-8895-A9BDF7487336}">
      <dgm:prSet/>
      <dgm:spPr/>
      <dgm:t>
        <a:bodyPr/>
        <a:lstStyle/>
        <a:p>
          <a:pPr rtl="1"/>
          <a:r>
            <a:rPr lang="ar-EG" smtClean="0"/>
            <a:t>2-الحدائق العامة </a:t>
          </a:r>
          <a:endParaRPr lang="ar-EG"/>
        </a:p>
      </dgm:t>
    </dgm:pt>
    <dgm:pt modelId="{E9C5FC56-C6A7-4581-92E6-2F399793032A}" type="parTrans" cxnId="{3E6194E0-F15C-49A3-870F-6F164DE93FDF}">
      <dgm:prSet/>
      <dgm:spPr/>
      <dgm:t>
        <a:bodyPr/>
        <a:lstStyle/>
        <a:p>
          <a:pPr rtl="1"/>
          <a:endParaRPr lang="ar-EG"/>
        </a:p>
      </dgm:t>
    </dgm:pt>
    <dgm:pt modelId="{BE351DBC-C61C-46D0-A3E5-FB7A9CD81134}" type="sibTrans" cxnId="{3E6194E0-F15C-49A3-870F-6F164DE93FDF}">
      <dgm:prSet/>
      <dgm:spPr/>
      <dgm:t>
        <a:bodyPr/>
        <a:lstStyle/>
        <a:p>
          <a:pPr rtl="1"/>
          <a:endParaRPr lang="ar-EG"/>
        </a:p>
      </dgm:t>
    </dgm:pt>
    <dgm:pt modelId="{6C1C4B75-46F0-4FE2-81E0-FC9A54A19BEE}">
      <dgm:prSet/>
      <dgm:spPr/>
      <dgm:t>
        <a:bodyPr/>
        <a:lstStyle/>
        <a:p>
          <a:pPr rtl="1"/>
          <a:r>
            <a:rPr lang="ar-EG" smtClean="0"/>
            <a:t>3- حدائق عامة ذات صبغة خاصة </a:t>
          </a:r>
          <a:endParaRPr lang="ar-EG"/>
        </a:p>
      </dgm:t>
    </dgm:pt>
    <dgm:pt modelId="{2B51E225-76AC-49EF-8A12-8B1EA8E16EB1}" type="parTrans" cxnId="{D3C4EDCB-F17D-44A6-A939-0A96A0A7D8B6}">
      <dgm:prSet/>
      <dgm:spPr/>
      <dgm:t>
        <a:bodyPr/>
        <a:lstStyle/>
        <a:p>
          <a:pPr rtl="1"/>
          <a:endParaRPr lang="ar-EG"/>
        </a:p>
      </dgm:t>
    </dgm:pt>
    <dgm:pt modelId="{53284376-A598-4F6B-8538-31962B74E5CC}" type="sibTrans" cxnId="{D3C4EDCB-F17D-44A6-A939-0A96A0A7D8B6}">
      <dgm:prSet/>
      <dgm:spPr/>
      <dgm:t>
        <a:bodyPr/>
        <a:lstStyle/>
        <a:p>
          <a:pPr rtl="1"/>
          <a:endParaRPr lang="ar-EG"/>
        </a:p>
      </dgm:t>
    </dgm:pt>
    <dgm:pt modelId="{70A70895-2352-4CA8-AC8D-C5315BC41881}" type="pres">
      <dgm:prSet presAssocID="{434051BB-F2CE-427E-A639-00EF14502C44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EG"/>
        </a:p>
      </dgm:t>
    </dgm:pt>
    <dgm:pt modelId="{9CF39F58-34B9-4019-8EA5-E1E24E50F831}" type="pres">
      <dgm:prSet presAssocID="{A9967B2C-A48A-4EBA-B5C7-8EC6DAB2B62D}" presName="circle1" presStyleLbl="node1" presStyleIdx="0" presStyleCnt="3"/>
      <dgm:spPr/>
    </dgm:pt>
    <dgm:pt modelId="{BBB063D0-139E-4A23-97EF-B9EEA236AAB0}" type="pres">
      <dgm:prSet presAssocID="{A9967B2C-A48A-4EBA-B5C7-8EC6DAB2B62D}" presName="space" presStyleCnt="0"/>
      <dgm:spPr/>
    </dgm:pt>
    <dgm:pt modelId="{48FB3B06-01A5-437B-97AB-1778DFD3DBB4}" type="pres">
      <dgm:prSet presAssocID="{A9967B2C-A48A-4EBA-B5C7-8EC6DAB2B62D}" presName="rect1" presStyleLbl="alignAcc1" presStyleIdx="0" presStyleCnt="3"/>
      <dgm:spPr/>
      <dgm:t>
        <a:bodyPr/>
        <a:lstStyle/>
        <a:p>
          <a:pPr rtl="1"/>
          <a:endParaRPr lang="ar-EG"/>
        </a:p>
      </dgm:t>
    </dgm:pt>
    <dgm:pt modelId="{660D8D6A-079B-45FD-BA38-BF6E74BF7A53}" type="pres">
      <dgm:prSet presAssocID="{B50A3A6D-6D02-4ABB-8895-A9BDF7487336}" presName="vertSpace2" presStyleLbl="node1" presStyleIdx="0" presStyleCnt="3"/>
      <dgm:spPr/>
    </dgm:pt>
    <dgm:pt modelId="{2916968A-A7BB-4284-AD94-FF3EABD6187D}" type="pres">
      <dgm:prSet presAssocID="{B50A3A6D-6D02-4ABB-8895-A9BDF7487336}" presName="circle2" presStyleLbl="node1" presStyleIdx="1" presStyleCnt="3"/>
      <dgm:spPr/>
    </dgm:pt>
    <dgm:pt modelId="{4DAD2AE7-EB89-46D7-94E0-EE43B60284F0}" type="pres">
      <dgm:prSet presAssocID="{B50A3A6D-6D02-4ABB-8895-A9BDF7487336}" presName="rect2" presStyleLbl="alignAcc1" presStyleIdx="1" presStyleCnt="3"/>
      <dgm:spPr/>
      <dgm:t>
        <a:bodyPr/>
        <a:lstStyle/>
        <a:p>
          <a:pPr rtl="1"/>
          <a:endParaRPr lang="ar-EG"/>
        </a:p>
      </dgm:t>
    </dgm:pt>
    <dgm:pt modelId="{47DFBCDD-C339-4A3E-9E97-9010BB129811}" type="pres">
      <dgm:prSet presAssocID="{6C1C4B75-46F0-4FE2-81E0-FC9A54A19BEE}" presName="vertSpace3" presStyleLbl="node1" presStyleIdx="1" presStyleCnt="3"/>
      <dgm:spPr/>
    </dgm:pt>
    <dgm:pt modelId="{6FA2AF54-7CDA-4BC1-A179-7FBC5826A5AE}" type="pres">
      <dgm:prSet presAssocID="{6C1C4B75-46F0-4FE2-81E0-FC9A54A19BEE}" presName="circle3" presStyleLbl="node1" presStyleIdx="2" presStyleCnt="3"/>
      <dgm:spPr/>
    </dgm:pt>
    <dgm:pt modelId="{6A459AD4-7B9A-490B-91F1-0CF3EE4897B6}" type="pres">
      <dgm:prSet presAssocID="{6C1C4B75-46F0-4FE2-81E0-FC9A54A19BEE}" presName="rect3" presStyleLbl="alignAcc1" presStyleIdx="2" presStyleCnt="3"/>
      <dgm:spPr/>
      <dgm:t>
        <a:bodyPr/>
        <a:lstStyle/>
        <a:p>
          <a:pPr rtl="1"/>
          <a:endParaRPr lang="ar-EG"/>
        </a:p>
      </dgm:t>
    </dgm:pt>
    <dgm:pt modelId="{6A686648-5174-455B-861D-EFB4B7BCA02A}" type="pres">
      <dgm:prSet presAssocID="{A9967B2C-A48A-4EBA-B5C7-8EC6DAB2B62D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7C723528-4B88-4F3A-97A7-B018DFFE2201}" type="pres">
      <dgm:prSet presAssocID="{B50A3A6D-6D02-4ABB-8895-A9BDF7487336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C1267268-D31A-48D0-802E-4DD27DB600CB}" type="pres">
      <dgm:prSet presAssocID="{6C1C4B75-46F0-4FE2-81E0-FC9A54A19BEE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</dgm:ptLst>
  <dgm:cxnLst>
    <dgm:cxn modelId="{2871E775-93E4-4431-9BEB-C611BE448DF6}" srcId="{434051BB-F2CE-427E-A639-00EF14502C44}" destId="{A9967B2C-A48A-4EBA-B5C7-8EC6DAB2B62D}" srcOrd="0" destOrd="0" parTransId="{8AF88D2C-4FDD-4D3F-B755-5F50BE284BF1}" sibTransId="{0E596DE6-56BD-41AE-AB7F-93A6A02CB682}"/>
    <dgm:cxn modelId="{C004EC3C-2826-41CA-9A08-02B7BD7FE4A6}" type="presOf" srcId="{6C1C4B75-46F0-4FE2-81E0-FC9A54A19BEE}" destId="{C1267268-D31A-48D0-802E-4DD27DB600CB}" srcOrd="1" destOrd="0" presId="urn:microsoft.com/office/officeart/2005/8/layout/target3"/>
    <dgm:cxn modelId="{C067556C-68C5-4020-96AF-629FB36D1669}" type="presOf" srcId="{B50A3A6D-6D02-4ABB-8895-A9BDF7487336}" destId="{4DAD2AE7-EB89-46D7-94E0-EE43B60284F0}" srcOrd="0" destOrd="0" presId="urn:microsoft.com/office/officeart/2005/8/layout/target3"/>
    <dgm:cxn modelId="{DE022057-6FC2-44D0-B6B1-C5A6BCA102D6}" type="presOf" srcId="{B50A3A6D-6D02-4ABB-8895-A9BDF7487336}" destId="{7C723528-4B88-4F3A-97A7-B018DFFE2201}" srcOrd="1" destOrd="0" presId="urn:microsoft.com/office/officeart/2005/8/layout/target3"/>
    <dgm:cxn modelId="{E582C07C-F24E-4E51-B70B-59D74FCC0E20}" type="presOf" srcId="{6C1C4B75-46F0-4FE2-81E0-FC9A54A19BEE}" destId="{6A459AD4-7B9A-490B-91F1-0CF3EE4897B6}" srcOrd="0" destOrd="0" presId="urn:microsoft.com/office/officeart/2005/8/layout/target3"/>
    <dgm:cxn modelId="{0575F858-018B-4CEA-AC5E-E1C4DEB67C17}" type="presOf" srcId="{A9967B2C-A48A-4EBA-B5C7-8EC6DAB2B62D}" destId="{6A686648-5174-455B-861D-EFB4B7BCA02A}" srcOrd="1" destOrd="0" presId="urn:microsoft.com/office/officeart/2005/8/layout/target3"/>
    <dgm:cxn modelId="{270D0ADF-09B9-4B78-84A6-E515616FD385}" type="presOf" srcId="{A9967B2C-A48A-4EBA-B5C7-8EC6DAB2B62D}" destId="{48FB3B06-01A5-437B-97AB-1778DFD3DBB4}" srcOrd="0" destOrd="0" presId="urn:microsoft.com/office/officeart/2005/8/layout/target3"/>
    <dgm:cxn modelId="{D3C4EDCB-F17D-44A6-A939-0A96A0A7D8B6}" srcId="{434051BB-F2CE-427E-A639-00EF14502C44}" destId="{6C1C4B75-46F0-4FE2-81E0-FC9A54A19BEE}" srcOrd="2" destOrd="0" parTransId="{2B51E225-76AC-49EF-8A12-8B1EA8E16EB1}" sibTransId="{53284376-A598-4F6B-8538-31962B74E5CC}"/>
    <dgm:cxn modelId="{3E6194E0-F15C-49A3-870F-6F164DE93FDF}" srcId="{434051BB-F2CE-427E-A639-00EF14502C44}" destId="{B50A3A6D-6D02-4ABB-8895-A9BDF7487336}" srcOrd="1" destOrd="0" parTransId="{E9C5FC56-C6A7-4581-92E6-2F399793032A}" sibTransId="{BE351DBC-C61C-46D0-A3E5-FB7A9CD81134}"/>
    <dgm:cxn modelId="{33CEF9A1-C288-4AD5-A490-D8F383812534}" type="presOf" srcId="{434051BB-F2CE-427E-A639-00EF14502C44}" destId="{70A70895-2352-4CA8-AC8D-C5315BC41881}" srcOrd="0" destOrd="0" presId="urn:microsoft.com/office/officeart/2005/8/layout/target3"/>
    <dgm:cxn modelId="{1EC0C4FF-A5B7-44CD-A84E-B8B93C8857EB}" type="presParOf" srcId="{70A70895-2352-4CA8-AC8D-C5315BC41881}" destId="{9CF39F58-34B9-4019-8EA5-E1E24E50F831}" srcOrd="0" destOrd="0" presId="urn:microsoft.com/office/officeart/2005/8/layout/target3"/>
    <dgm:cxn modelId="{5153C5D1-A8CB-41FE-A7F1-BFDF6B4C52DF}" type="presParOf" srcId="{70A70895-2352-4CA8-AC8D-C5315BC41881}" destId="{BBB063D0-139E-4A23-97EF-B9EEA236AAB0}" srcOrd="1" destOrd="0" presId="urn:microsoft.com/office/officeart/2005/8/layout/target3"/>
    <dgm:cxn modelId="{9523BB83-A3DC-46BA-9857-8451C59A01D0}" type="presParOf" srcId="{70A70895-2352-4CA8-AC8D-C5315BC41881}" destId="{48FB3B06-01A5-437B-97AB-1778DFD3DBB4}" srcOrd="2" destOrd="0" presId="urn:microsoft.com/office/officeart/2005/8/layout/target3"/>
    <dgm:cxn modelId="{94CF9764-FF9B-49F8-AA1A-51B1597AA4DF}" type="presParOf" srcId="{70A70895-2352-4CA8-AC8D-C5315BC41881}" destId="{660D8D6A-079B-45FD-BA38-BF6E74BF7A53}" srcOrd="3" destOrd="0" presId="urn:microsoft.com/office/officeart/2005/8/layout/target3"/>
    <dgm:cxn modelId="{C6E103EE-4A72-4210-B85E-8A245EFC3C33}" type="presParOf" srcId="{70A70895-2352-4CA8-AC8D-C5315BC41881}" destId="{2916968A-A7BB-4284-AD94-FF3EABD6187D}" srcOrd="4" destOrd="0" presId="urn:microsoft.com/office/officeart/2005/8/layout/target3"/>
    <dgm:cxn modelId="{3A5BB81E-BEAB-4C46-8C79-F37E00B0F3F9}" type="presParOf" srcId="{70A70895-2352-4CA8-AC8D-C5315BC41881}" destId="{4DAD2AE7-EB89-46D7-94E0-EE43B60284F0}" srcOrd="5" destOrd="0" presId="urn:microsoft.com/office/officeart/2005/8/layout/target3"/>
    <dgm:cxn modelId="{C5DEF42D-CB37-4581-8CEA-74C999149035}" type="presParOf" srcId="{70A70895-2352-4CA8-AC8D-C5315BC41881}" destId="{47DFBCDD-C339-4A3E-9E97-9010BB129811}" srcOrd="6" destOrd="0" presId="urn:microsoft.com/office/officeart/2005/8/layout/target3"/>
    <dgm:cxn modelId="{B2CB219D-0770-492F-81D2-433D2DFA2323}" type="presParOf" srcId="{70A70895-2352-4CA8-AC8D-C5315BC41881}" destId="{6FA2AF54-7CDA-4BC1-A179-7FBC5826A5AE}" srcOrd="7" destOrd="0" presId="urn:microsoft.com/office/officeart/2005/8/layout/target3"/>
    <dgm:cxn modelId="{BEA21B29-98DB-4D5F-AB43-5FA1FD146DCE}" type="presParOf" srcId="{70A70895-2352-4CA8-AC8D-C5315BC41881}" destId="{6A459AD4-7B9A-490B-91F1-0CF3EE4897B6}" srcOrd="8" destOrd="0" presId="urn:microsoft.com/office/officeart/2005/8/layout/target3"/>
    <dgm:cxn modelId="{E9B6881A-B7AA-4B85-B81D-00ACED2088D5}" type="presParOf" srcId="{70A70895-2352-4CA8-AC8D-C5315BC41881}" destId="{6A686648-5174-455B-861D-EFB4B7BCA02A}" srcOrd="9" destOrd="0" presId="urn:microsoft.com/office/officeart/2005/8/layout/target3"/>
    <dgm:cxn modelId="{A0D384C4-C48E-473C-A958-1399FC4DC441}" type="presParOf" srcId="{70A70895-2352-4CA8-AC8D-C5315BC41881}" destId="{7C723528-4B88-4F3A-97A7-B018DFFE2201}" srcOrd="10" destOrd="0" presId="urn:microsoft.com/office/officeart/2005/8/layout/target3"/>
    <dgm:cxn modelId="{CFB518FD-0B9A-4D9A-A97E-3FE62EC50814}" type="presParOf" srcId="{70A70895-2352-4CA8-AC8D-C5315BC41881}" destId="{C1267268-D31A-48D0-802E-4DD27DB600CB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03ACD0-B894-48DB-AD18-D051275641B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pPr rtl="1"/>
          <a:endParaRPr lang="ar-EG"/>
        </a:p>
      </dgm:t>
    </dgm:pt>
    <dgm:pt modelId="{8C923642-15DB-4F44-A0E7-27AED7D774C3}">
      <dgm:prSet/>
      <dgm:spPr/>
      <dgm:t>
        <a:bodyPr/>
        <a:lstStyle/>
        <a:p>
          <a:pPr rtl="1"/>
          <a:r>
            <a:rPr lang="ar-EG" smtClean="0"/>
            <a:t>تعرف زهور القطف بانها الزهور التى يمكنها ان تحتفظ بحيوتها لعدة ايام بعد قطفها واستخدامها فى التنسيق مع توفر الماء او اى مواد اخرى تساعدها على البقاء لاطول فترة ممكنة </a:t>
          </a:r>
          <a:endParaRPr lang="ar-EG"/>
        </a:p>
      </dgm:t>
    </dgm:pt>
    <dgm:pt modelId="{031E4C10-76FD-49A6-8719-0B0AD7CC33F3}" type="parTrans" cxnId="{F6B884CA-799E-4D99-8E04-53E00E76A464}">
      <dgm:prSet/>
      <dgm:spPr/>
      <dgm:t>
        <a:bodyPr/>
        <a:lstStyle/>
        <a:p>
          <a:pPr rtl="1"/>
          <a:endParaRPr lang="ar-EG"/>
        </a:p>
      </dgm:t>
    </dgm:pt>
    <dgm:pt modelId="{91820F7D-D60A-4503-905F-A678B8523F68}" type="sibTrans" cxnId="{F6B884CA-799E-4D99-8E04-53E00E76A464}">
      <dgm:prSet/>
      <dgm:spPr/>
      <dgm:t>
        <a:bodyPr/>
        <a:lstStyle/>
        <a:p>
          <a:pPr rtl="1"/>
          <a:endParaRPr lang="ar-EG"/>
        </a:p>
      </dgm:t>
    </dgm:pt>
    <dgm:pt modelId="{75D0607D-E9B0-4164-8835-A95E65C461BD}" type="pres">
      <dgm:prSet presAssocID="{D603ACD0-B894-48DB-AD18-D051275641B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EG"/>
        </a:p>
      </dgm:t>
    </dgm:pt>
    <dgm:pt modelId="{23DFB0C6-6B47-4C15-A7A6-D13C58DE3FDB}" type="pres">
      <dgm:prSet presAssocID="{8C923642-15DB-4F44-A0E7-27AED7D774C3}" presName="hierRoot1" presStyleCnt="0">
        <dgm:presLayoutVars>
          <dgm:hierBranch val="init"/>
        </dgm:presLayoutVars>
      </dgm:prSet>
      <dgm:spPr/>
    </dgm:pt>
    <dgm:pt modelId="{FA1F8D96-EF05-400D-86CC-74A4DB675809}" type="pres">
      <dgm:prSet presAssocID="{8C923642-15DB-4F44-A0E7-27AED7D774C3}" presName="rootComposite1" presStyleCnt="0"/>
      <dgm:spPr/>
    </dgm:pt>
    <dgm:pt modelId="{BA6D5E2C-BEC9-4A6C-8D58-2F13CE19767E}" type="pres">
      <dgm:prSet presAssocID="{8C923642-15DB-4F44-A0E7-27AED7D774C3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ar-EG"/>
        </a:p>
      </dgm:t>
    </dgm:pt>
    <dgm:pt modelId="{4528DE46-C938-468E-9B66-C830AE3E1427}" type="pres">
      <dgm:prSet presAssocID="{8C923642-15DB-4F44-A0E7-27AED7D774C3}" presName="rootConnector1" presStyleLbl="node1" presStyleIdx="0" presStyleCnt="0"/>
      <dgm:spPr/>
      <dgm:t>
        <a:bodyPr/>
        <a:lstStyle/>
        <a:p>
          <a:pPr rtl="1"/>
          <a:endParaRPr lang="ar-EG"/>
        </a:p>
      </dgm:t>
    </dgm:pt>
    <dgm:pt modelId="{1F817BFC-4626-489B-8D82-903EC13CB6EA}" type="pres">
      <dgm:prSet presAssocID="{8C923642-15DB-4F44-A0E7-27AED7D774C3}" presName="hierChild2" presStyleCnt="0"/>
      <dgm:spPr/>
    </dgm:pt>
    <dgm:pt modelId="{75FC3EC2-AC19-4418-8577-9B883F016395}" type="pres">
      <dgm:prSet presAssocID="{8C923642-15DB-4F44-A0E7-27AED7D774C3}" presName="hierChild3" presStyleCnt="0"/>
      <dgm:spPr/>
    </dgm:pt>
  </dgm:ptLst>
  <dgm:cxnLst>
    <dgm:cxn modelId="{F6B884CA-799E-4D99-8E04-53E00E76A464}" srcId="{D603ACD0-B894-48DB-AD18-D051275641B4}" destId="{8C923642-15DB-4F44-A0E7-27AED7D774C3}" srcOrd="0" destOrd="0" parTransId="{031E4C10-76FD-49A6-8719-0B0AD7CC33F3}" sibTransId="{91820F7D-D60A-4503-905F-A678B8523F68}"/>
    <dgm:cxn modelId="{655C7693-17CF-4ACF-81B0-0410F1C40B3C}" type="presOf" srcId="{D603ACD0-B894-48DB-AD18-D051275641B4}" destId="{75D0607D-E9B0-4164-8835-A95E65C461BD}" srcOrd="0" destOrd="0" presId="urn:microsoft.com/office/officeart/2005/8/layout/orgChart1"/>
    <dgm:cxn modelId="{3FA058F9-61FD-43C0-821A-D763D48B86C3}" type="presOf" srcId="{8C923642-15DB-4F44-A0E7-27AED7D774C3}" destId="{4528DE46-C938-468E-9B66-C830AE3E1427}" srcOrd="1" destOrd="0" presId="urn:microsoft.com/office/officeart/2005/8/layout/orgChart1"/>
    <dgm:cxn modelId="{FBB71439-B01D-460D-A215-CE1AD6404709}" type="presOf" srcId="{8C923642-15DB-4F44-A0E7-27AED7D774C3}" destId="{BA6D5E2C-BEC9-4A6C-8D58-2F13CE19767E}" srcOrd="0" destOrd="0" presId="urn:microsoft.com/office/officeart/2005/8/layout/orgChart1"/>
    <dgm:cxn modelId="{442F2C68-6332-4973-B546-C36CF49D863E}" type="presParOf" srcId="{75D0607D-E9B0-4164-8835-A95E65C461BD}" destId="{23DFB0C6-6B47-4C15-A7A6-D13C58DE3FDB}" srcOrd="0" destOrd="0" presId="urn:microsoft.com/office/officeart/2005/8/layout/orgChart1"/>
    <dgm:cxn modelId="{112BB635-8D91-4FCD-AF88-91C9B6043033}" type="presParOf" srcId="{23DFB0C6-6B47-4C15-A7A6-D13C58DE3FDB}" destId="{FA1F8D96-EF05-400D-86CC-74A4DB675809}" srcOrd="0" destOrd="0" presId="urn:microsoft.com/office/officeart/2005/8/layout/orgChart1"/>
    <dgm:cxn modelId="{6F97C632-2260-424C-9240-80CA4511A8CB}" type="presParOf" srcId="{FA1F8D96-EF05-400D-86CC-74A4DB675809}" destId="{BA6D5E2C-BEC9-4A6C-8D58-2F13CE19767E}" srcOrd="0" destOrd="0" presId="urn:microsoft.com/office/officeart/2005/8/layout/orgChart1"/>
    <dgm:cxn modelId="{404FCBDE-24B0-442B-AC58-373F3D1B0CFB}" type="presParOf" srcId="{FA1F8D96-EF05-400D-86CC-74A4DB675809}" destId="{4528DE46-C938-468E-9B66-C830AE3E1427}" srcOrd="1" destOrd="0" presId="urn:microsoft.com/office/officeart/2005/8/layout/orgChart1"/>
    <dgm:cxn modelId="{4535DB70-738E-4408-8292-490AF8DF9D41}" type="presParOf" srcId="{23DFB0C6-6B47-4C15-A7A6-D13C58DE3FDB}" destId="{1F817BFC-4626-489B-8D82-903EC13CB6EA}" srcOrd="1" destOrd="0" presId="urn:microsoft.com/office/officeart/2005/8/layout/orgChart1"/>
    <dgm:cxn modelId="{6E7F7C26-7DEF-40FF-9594-3C2517D7CB89}" type="presParOf" srcId="{23DFB0C6-6B47-4C15-A7A6-D13C58DE3FDB}" destId="{75FC3EC2-AC19-4418-8577-9B883F01639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3E29229-2D37-4CB0-AC6D-398EFABDFA59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pPr rtl="1"/>
          <a:endParaRPr lang="ar-EG"/>
        </a:p>
      </dgm:t>
    </dgm:pt>
    <dgm:pt modelId="{F0BF5DD8-D3B9-45CC-AA8D-986A37E4B918}">
      <dgm:prSet/>
      <dgm:spPr/>
      <dgm:t>
        <a:bodyPr/>
        <a:lstStyle/>
        <a:p>
          <a:pPr rtl="1"/>
          <a:r>
            <a:rPr lang="ar-EG" smtClean="0"/>
            <a:t>1- طور النضج المناسب </a:t>
          </a:r>
          <a:endParaRPr lang="ar-EG"/>
        </a:p>
      </dgm:t>
    </dgm:pt>
    <dgm:pt modelId="{332AA779-CCF7-4BFB-82B3-DD5779D04C49}" type="parTrans" cxnId="{2403FD15-9BFB-4F70-B9DB-8183624344AE}">
      <dgm:prSet/>
      <dgm:spPr/>
      <dgm:t>
        <a:bodyPr/>
        <a:lstStyle/>
        <a:p>
          <a:pPr rtl="1"/>
          <a:endParaRPr lang="ar-EG"/>
        </a:p>
      </dgm:t>
    </dgm:pt>
    <dgm:pt modelId="{4C9E6484-386E-4FC6-AECC-0E5D131519CE}" type="sibTrans" cxnId="{2403FD15-9BFB-4F70-B9DB-8183624344AE}">
      <dgm:prSet/>
      <dgm:spPr/>
      <dgm:t>
        <a:bodyPr/>
        <a:lstStyle/>
        <a:p>
          <a:pPr rtl="1"/>
          <a:endParaRPr lang="ar-EG"/>
        </a:p>
      </dgm:t>
    </dgm:pt>
    <dgm:pt modelId="{E218E27C-0565-4523-89C7-76B556A8C42A}">
      <dgm:prSet/>
      <dgm:spPr/>
      <dgm:t>
        <a:bodyPr/>
        <a:lstStyle/>
        <a:p>
          <a:pPr rtl="1"/>
          <a:r>
            <a:rPr lang="ar-EG" smtClean="0"/>
            <a:t>2- وقت القطف </a:t>
          </a:r>
          <a:endParaRPr lang="ar-EG"/>
        </a:p>
      </dgm:t>
    </dgm:pt>
    <dgm:pt modelId="{25326C68-346F-499B-AD67-7D67C2F839F9}" type="parTrans" cxnId="{C6330EE2-CDA2-4B70-AA46-9E9DF4A144CA}">
      <dgm:prSet/>
      <dgm:spPr/>
      <dgm:t>
        <a:bodyPr/>
        <a:lstStyle/>
        <a:p>
          <a:pPr rtl="1"/>
          <a:endParaRPr lang="ar-EG"/>
        </a:p>
      </dgm:t>
    </dgm:pt>
    <dgm:pt modelId="{73A6477F-5645-4664-AC44-F4FC55616091}" type="sibTrans" cxnId="{C6330EE2-CDA2-4B70-AA46-9E9DF4A144CA}">
      <dgm:prSet/>
      <dgm:spPr/>
      <dgm:t>
        <a:bodyPr/>
        <a:lstStyle/>
        <a:p>
          <a:pPr rtl="1"/>
          <a:endParaRPr lang="ar-EG"/>
        </a:p>
      </dgm:t>
    </dgm:pt>
    <dgm:pt modelId="{B7F528A9-3BD3-4AA0-9F57-78C621C253E7}">
      <dgm:prSet/>
      <dgm:spPr/>
      <dgm:t>
        <a:bodyPr/>
        <a:lstStyle/>
        <a:p>
          <a:pPr rtl="1"/>
          <a:r>
            <a:rPr lang="ar-EG" smtClean="0"/>
            <a:t>3-طريقة القطف </a:t>
          </a:r>
          <a:endParaRPr lang="ar-EG"/>
        </a:p>
      </dgm:t>
    </dgm:pt>
    <dgm:pt modelId="{F4E1585F-050A-4E20-864D-917F9D9B034B}" type="parTrans" cxnId="{EF7BC602-E5AB-4485-B0EB-866C612C7786}">
      <dgm:prSet/>
      <dgm:spPr/>
      <dgm:t>
        <a:bodyPr/>
        <a:lstStyle/>
        <a:p>
          <a:pPr rtl="1"/>
          <a:endParaRPr lang="ar-EG"/>
        </a:p>
      </dgm:t>
    </dgm:pt>
    <dgm:pt modelId="{7296DD52-A502-483C-A109-02DA708503EF}" type="sibTrans" cxnId="{EF7BC602-E5AB-4485-B0EB-866C612C7786}">
      <dgm:prSet/>
      <dgm:spPr/>
      <dgm:t>
        <a:bodyPr/>
        <a:lstStyle/>
        <a:p>
          <a:pPr rtl="1"/>
          <a:endParaRPr lang="ar-EG"/>
        </a:p>
      </dgm:t>
    </dgm:pt>
    <dgm:pt modelId="{B84C04D1-BFCD-497D-A1A4-96E23AF67A00}">
      <dgm:prSet/>
      <dgm:spPr/>
      <dgm:t>
        <a:bodyPr/>
        <a:lstStyle/>
        <a:p>
          <a:pPr rtl="1"/>
          <a:r>
            <a:rPr lang="ar-EG" smtClean="0"/>
            <a:t>4- وضع الازهار فى مكان بارد </a:t>
          </a:r>
          <a:endParaRPr lang="ar-EG"/>
        </a:p>
      </dgm:t>
    </dgm:pt>
    <dgm:pt modelId="{D684B2FD-E5A3-4470-AF1C-C5D61D9DD71B}" type="parTrans" cxnId="{49CB53B2-B613-4165-A80A-9FE2C6C9A7AE}">
      <dgm:prSet/>
      <dgm:spPr/>
      <dgm:t>
        <a:bodyPr/>
        <a:lstStyle/>
        <a:p>
          <a:pPr rtl="1"/>
          <a:endParaRPr lang="ar-EG"/>
        </a:p>
      </dgm:t>
    </dgm:pt>
    <dgm:pt modelId="{1B899EE1-1F1A-4AF2-ACB8-1F303B749940}" type="sibTrans" cxnId="{49CB53B2-B613-4165-A80A-9FE2C6C9A7AE}">
      <dgm:prSet/>
      <dgm:spPr/>
      <dgm:t>
        <a:bodyPr/>
        <a:lstStyle/>
        <a:p>
          <a:pPr rtl="1"/>
          <a:endParaRPr lang="ar-EG"/>
        </a:p>
      </dgm:t>
    </dgm:pt>
    <dgm:pt modelId="{0F5684D2-C855-47E5-AB21-6B9562732D86}" type="pres">
      <dgm:prSet presAssocID="{13E29229-2D37-4CB0-AC6D-398EFABDFA5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EG"/>
        </a:p>
      </dgm:t>
    </dgm:pt>
    <dgm:pt modelId="{80C1AD82-CBA2-4501-AFE5-EBE88E187E5C}" type="pres">
      <dgm:prSet presAssocID="{F0BF5DD8-D3B9-45CC-AA8D-986A37E4B918}" presName="composite" presStyleCnt="0"/>
      <dgm:spPr/>
    </dgm:pt>
    <dgm:pt modelId="{7E964A90-71C5-4A8F-B079-05E3C410F14C}" type="pres">
      <dgm:prSet presAssocID="{F0BF5DD8-D3B9-45CC-AA8D-986A37E4B918}" presName="imgShp" presStyleLbl="fgImgPlace1" presStyleIdx="0" presStyleCnt="4"/>
      <dgm:spPr/>
    </dgm:pt>
    <dgm:pt modelId="{24B7030E-BB7F-4C99-B2F6-0106AC851EDB}" type="pres">
      <dgm:prSet presAssocID="{F0BF5DD8-D3B9-45CC-AA8D-986A37E4B918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039B8E9E-6441-4860-B3DB-CDDE1E57E9EA}" type="pres">
      <dgm:prSet presAssocID="{4C9E6484-386E-4FC6-AECC-0E5D131519CE}" presName="spacing" presStyleCnt="0"/>
      <dgm:spPr/>
    </dgm:pt>
    <dgm:pt modelId="{1C775BA0-9EAF-4C7B-9AA5-16745FD7D2FA}" type="pres">
      <dgm:prSet presAssocID="{E218E27C-0565-4523-89C7-76B556A8C42A}" presName="composite" presStyleCnt="0"/>
      <dgm:spPr/>
    </dgm:pt>
    <dgm:pt modelId="{070C4330-EA54-451A-ADD3-71DA1713ED24}" type="pres">
      <dgm:prSet presAssocID="{E218E27C-0565-4523-89C7-76B556A8C42A}" presName="imgShp" presStyleLbl="fgImgPlace1" presStyleIdx="1" presStyleCnt="4"/>
      <dgm:spPr/>
    </dgm:pt>
    <dgm:pt modelId="{C16F9F84-CA82-4B08-BA34-26D5414CD9D0}" type="pres">
      <dgm:prSet presAssocID="{E218E27C-0565-4523-89C7-76B556A8C42A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55068B4C-1A7B-40D5-9A8B-9AD481BA3C93}" type="pres">
      <dgm:prSet presAssocID="{73A6477F-5645-4664-AC44-F4FC55616091}" presName="spacing" presStyleCnt="0"/>
      <dgm:spPr/>
    </dgm:pt>
    <dgm:pt modelId="{9F6336CC-B2AF-4CB4-853F-8BDA143F0B05}" type="pres">
      <dgm:prSet presAssocID="{B7F528A9-3BD3-4AA0-9F57-78C621C253E7}" presName="composite" presStyleCnt="0"/>
      <dgm:spPr/>
    </dgm:pt>
    <dgm:pt modelId="{D48DD310-B60E-4AF2-B70D-1E5524C8C195}" type="pres">
      <dgm:prSet presAssocID="{B7F528A9-3BD3-4AA0-9F57-78C621C253E7}" presName="imgShp" presStyleLbl="fgImgPlace1" presStyleIdx="2" presStyleCnt="4"/>
      <dgm:spPr/>
    </dgm:pt>
    <dgm:pt modelId="{47F15A06-E0DD-427B-80CA-CBE5439758BD}" type="pres">
      <dgm:prSet presAssocID="{B7F528A9-3BD3-4AA0-9F57-78C621C253E7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22C0C12B-1F01-4C34-9443-973274D21839}" type="pres">
      <dgm:prSet presAssocID="{7296DD52-A502-483C-A109-02DA708503EF}" presName="spacing" presStyleCnt="0"/>
      <dgm:spPr/>
    </dgm:pt>
    <dgm:pt modelId="{13688487-2318-4F88-BF2F-BF08C1B8F68C}" type="pres">
      <dgm:prSet presAssocID="{B84C04D1-BFCD-497D-A1A4-96E23AF67A00}" presName="composite" presStyleCnt="0"/>
      <dgm:spPr/>
    </dgm:pt>
    <dgm:pt modelId="{1C0484F5-1D03-4CBC-891E-044FB8CFCC0A}" type="pres">
      <dgm:prSet presAssocID="{B84C04D1-BFCD-497D-A1A4-96E23AF67A00}" presName="imgShp" presStyleLbl="fgImgPlace1" presStyleIdx="3" presStyleCnt="4"/>
      <dgm:spPr/>
    </dgm:pt>
    <dgm:pt modelId="{5F026DC6-5F8E-4B7B-8D11-C1193E2BF24D}" type="pres">
      <dgm:prSet presAssocID="{B84C04D1-BFCD-497D-A1A4-96E23AF67A00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</dgm:ptLst>
  <dgm:cxnLst>
    <dgm:cxn modelId="{2403FD15-9BFB-4F70-B9DB-8183624344AE}" srcId="{13E29229-2D37-4CB0-AC6D-398EFABDFA59}" destId="{F0BF5DD8-D3B9-45CC-AA8D-986A37E4B918}" srcOrd="0" destOrd="0" parTransId="{332AA779-CCF7-4BFB-82B3-DD5779D04C49}" sibTransId="{4C9E6484-386E-4FC6-AECC-0E5D131519CE}"/>
    <dgm:cxn modelId="{A8A042F7-88FA-4227-A9E2-BC0F448945C5}" type="presOf" srcId="{F0BF5DD8-D3B9-45CC-AA8D-986A37E4B918}" destId="{24B7030E-BB7F-4C99-B2F6-0106AC851EDB}" srcOrd="0" destOrd="0" presId="urn:microsoft.com/office/officeart/2005/8/layout/vList3"/>
    <dgm:cxn modelId="{FE300161-D933-4560-ACFC-B73595836F56}" type="presOf" srcId="{E218E27C-0565-4523-89C7-76B556A8C42A}" destId="{C16F9F84-CA82-4B08-BA34-26D5414CD9D0}" srcOrd="0" destOrd="0" presId="urn:microsoft.com/office/officeart/2005/8/layout/vList3"/>
    <dgm:cxn modelId="{C6330EE2-CDA2-4B70-AA46-9E9DF4A144CA}" srcId="{13E29229-2D37-4CB0-AC6D-398EFABDFA59}" destId="{E218E27C-0565-4523-89C7-76B556A8C42A}" srcOrd="1" destOrd="0" parTransId="{25326C68-346F-499B-AD67-7D67C2F839F9}" sibTransId="{73A6477F-5645-4664-AC44-F4FC55616091}"/>
    <dgm:cxn modelId="{49CB53B2-B613-4165-A80A-9FE2C6C9A7AE}" srcId="{13E29229-2D37-4CB0-AC6D-398EFABDFA59}" destId="{B84C04D1-BFCD-497D-A1A4-96E23AF67A00}" srcOrd="3" destOrd="0" parTransId="{D684B2FD-E5A3-4470-AF1C-C5D61D9DD71B}" sibTransId="{1B899EE1-1F1A-4AF2-ACB8-1F303B749940}"/>
    <dgm:cxn modelId="{EF7BC602-E5AB-4485-B0EB-866C612C7786}" srcId="{13E29229-2D37-4CB0-AC6D-398EFABDFA59}" destId="{B7F528A9-3BD3-4AA0-9F57-78C621C253E7}" srcOrd="2" destOrd="0" parTransId="{F4E1585F-050A-4E20-864D-917F9D9B034B}" sibTransId="{7296DD52-A502-483C-A109-02DA708503EF}"/>
    <dgm:cxn modelId="{B74A29A8-48D6-49A1-A968-83A47FE4EB71}" type="presOf" srcId="{13E29229-2D37-4CB0-AC6D-398EFABDFA59}" destId="{0F5684D2-C855-47E5-AB21-6B9562732D86}" srcOrd="0" destOrd="0" presId="urn:microsoft.com/office/officeart/2005/8/layout/vList3"/>
    <dgm:cxn modelId="{6A25E171-F945-45EA-92C6-A569A2F45637}" type="presOf" srcId="{B84C04D1-BFCD-497D-A1A4-96E23AF67A00}" destId="{5F026DC6-5F8E-4B7B-8D11-C1193E2BF24D}" srcOrd="0" destOrd="0" presId="urn:microsoft.com/office/officeart/2005/8/layout/vList3"/>
    <dgm:cxn modelId="{971B09FE-01CA-479C-89BB-71050E84D140}" type="presOf" srcId="{B7F528A9-3BD3-4AA0-9F57-78C621C253E7}" destId="{47F15A06-E0DD-427B-80CA-CBE5439758BD}" srcOrd="0" destOrd="0" presId="urn:microsoft.com/office/officeart/2005/8/layout/vList3"/>
    <dgm:cxn modelId="{BA0B46F0-89D8-42EF-A376-9FCC6C2BB4E7}" type="presParOf" srcId="{0F5684D2-C855-47E5-AB21-6B9562732D86}" destId="{80C1AD82-CBA2-4501-AFE5-EBE88E187E5C}" srcOrd="0" destOrd="0" presId="urn:microsoft.com/office/officeart/2005/8/layout/vList3"/>
    <dgm:cxn modelId="{230B7F6F-32C8-4F39-92AD-93017A079D9A}" type="presParOf" srcId="{80C1AD82-CBA2-4501-AFE5-EBE88E187E5C}" destId="{7E964A90-71C5-4A8F-B079-05E3C410F14C}" srcOrd="0" destOrd="0" presId="urn:microsoft.com/office/officeart/2005/8/layout/vList3"/>
    <dgm:cxn modelId="{4D714967-7D7C-4149-939F-990421230622}" type="presParOf" srcId="{80C1AD82-CBA2-4501-AFE5-EBE88E187E5C}" destId="{24B7030E-BB7F-4C99-B2F6-0106AC851EDB}" srcOrd="1" destOrd="0" presId="urn:microsoft.com/office/officeart/2005/8/layout/vList3"/>
    <dgm:cxn modelId="{80139AA9-9762-4D92-AB57-5FF8491DC515}" type="presParOf" srcId="{0F5684D2-C855-47E5-AB21-6B9562732D86}" destId="{039B8E9E-6441-4860-B3DB-CDDE1E57E9EA}" srcOrd="1" destOrd="0" presId="urn:microsoft.com/office/officeart/2005/8/layout/vList3"/>
    <dgm:cxn modelId="{5E05BF06-DAF4-42A8-8878-13F0A57FBBA7}" type="presParOf" srcId="{0F5684D2-C855-47E5-AB21-6B9562732D86}" destId="{1C775BA0-9EAF-4C7B-9AA5-16745FD7D2FA}" srcOrd="2" destOrd="0" presId="urn:microsoft.com/office/officeart/2005/8/layout/vList3"/>
    <dgm:cxn modelId="{2D4B7607-D3AC-4BC1-8150-9F1D8630CD4E}" type="presParOf" srcId="{1C775BA0-9EAF-4C7B-9AA5-16745FD7D2FA}" destId="{070C4330-EA54-451A-ADD3-71DA1713ED24}" srcOrd="0" destOrd="0" presId="urn:microsoft.com/office/officeart/2005/8/layout/vList3"/>
    <dgm:cxn modelId="{8A8554A6-028F-4050-AFC5-958C135D27A2}" type="presParOf" srcId="{1C775BA0-9EAF-4C7B-9AA5-16745FD7D2FA}" destId="{C16F9F84-CA82-4B08-BA34-26D5414CD9D0}" srcOrd="1" destOrd="0" presId="urn:microsoft.com/office/officeart/2005/8/layout/vList3"/>
    <dgm:cxn modelId="{A37A48CB-54D1-4D1A-A058-E80588C94984}" type="presParOf" srcId="{0F5684D2-C855-47E5-AB21-6B9562732D86}" destId="{55068B4C-1A7B-40D5-9A8B-9AD481BA3C93}" srcOrd="3" destOrd="0" presId="urn:microsoft.com/office/officeart/2005/8/layout/vList3"/>
    <dgm:cxn modelId="{8B5B4FFE-AD7F-4184-873C-A88800FE2C4E}" type="presParOf" srcId="{0F5684D2-C855-47E5-AB21-6B9562732D86}" destId="{9F6336CC-B2AF-4CB4-853F-8BDA143F0B05}" srcOrd="4" destOrd="0" presId="urn:microsoft.com/office/officeart/2005/8/layout/vList3"/>
    <dgm:cxn modelId="{E8F4BAA4-252E-468E-B98F-9CA826AAD80F}" type="presParOf" srcId="{9F6336CC-B2AF-4CB4-853F-8BDA143F0B05}" destId="{D48DD310-B60E-4AF2-B70D-1E5524C8C195}" srcOrd="0" destOrd="0" presId="urn:microsoft.com/office/officeart/2005/8/layout/vList3"/>
    <dgm:cxn modelId="{B4AF2B93-FCAD-4DD1-9B75-E558BE53C135}" type="presParOf" srcId="{9F6336CC-B2AF-4CB4-853F-8BDA143F0B05}" destId="{47F15A06-E0DD-427B-80CA-CBE5439758BD}" srcOrd="1" destOrd="0" presId="urn:microsoft.com/office/officeart/2005/8/layout/vList3"/>
    <dgm:cxn modelId="{3BD5AEF1-9AD5-474B-A7A5-BDA9B9A60D2C}" type="presParOf" srcId="{0F5684D2-C855-47E5-AB21-6B9562732D86}" destId="{22C0C12B-1F01-4C34-9443-973274D21839}" srcOrd="5" destOrd="0" presId="urn:microsoft.com/office/officeart/2005/8/layout/vList3"/>
    <dgm:cxn modelId="{88FB871B-8AA6-4473-ADFA-0C1236ED1A95}" type="presParOf" srcId="{0F5684D2-C855-47E5-AB21-6B9562732D86}" destId="{13688487-2318-4F88-BF2F-BF08C1B8F68C}" srcOrd="6" destOrd="0" presId="urn:microsoft.com/office/officeart/2005/8/layout/vList3"/>
    <dgm:cxn modelId="{BE4C4659-1A92-4B94-AEC5-F666EEDF9628}" type="presParOf" srcId="{13688487-2318-4F88-BF2F-BF08C1B8F68C}" destId="{1C0484F5-1D03-4CBC-891E-044FB8CFCC0A}" srcOrd="0" destOrd="0" presId="urn:microsoft.com/office/officeart/2005/8/layout/vList3"/>
    <dgm:cxn modelId="{47A98ADE-AFBB-4D79-9DF8-B138CFF2D3F0}" type="presParOf" srcId="{13688487-2318-4F88-BF2F-BF08C1B8F68C}" destId="{5F026DC6-5F8E-4B7B-8D11-C1193E2BF24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7888862-45D0-4540-B185-D1B00BA602F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pPr rtl="1"/>
          <a:endParaRPr lang="ar-EG"/>
        </a:p>
      </dgm:t>
    </dgm:pt>
    <dgm:pt modelId="{CA09598D-85B2-43A9-B400-0BA369CB7DEE}">
      <dgm:prSet/>
      <dgm:spPr/>
      <dgm:t>
        <a:bodyPr/>
        <a:lstStyle/>
        <a:p>
          <a:pPr rtl="1"/>
          <a:r>
            <a:rPr lang="ar-EG" smtClean="0"/>
            <a:t>تعتمد فى تنسيقاتها على التكوينات الهندسية مع مراعاة التوازن والتناسق بين المكونات المختلفة الداخلة فى التنسيق </a:t>
          </a:r>
          <a:endParaRPr lang="ar-EG"/>
        </a:p>
      </dgm:t>
    </dgm:pt>
    <dgm:pt modelId="{6A72754E-0CCA-4007-9D65-560449A3A77B}" type="parTrans" cxnId="{4FD2DAA5-A1AA-4FC4-A349-2B53B5CFC312}">
      <dgm:prSet/>
      <dgm:spPr/>
      <dgm:t>
        <a:bodyPr/>
        <a:lstStyle/>
        <a:p>
          <a:pPr rtl="1"/>
          <a:endParaRPr lang="ar-EG"/>
        </a:p>
      </dgm:t>
    </dgm:pt>
    <dgm:pt modelId="{1041C946-4EE9-48CC-9484-00578DFC10B7}" type="sibTrans" cxnId="{4FD2DAA5-A1AA-4FC4-A349-2B53B5CFC312}">
      <dgm:prSet/>
      <dgm:spPr/>
      <dgm:t>
        <a:bodyPr/>
        <a:lstStyle/>
        <a:p>
          <a:pPr rtl="1"/>
          <a:endParaRPr lang="ar-EG"/>
        </a:p>
      </dgm:t>
    </dgm:pt>
    <dgm:pt modelId="{4202A1E1-F9CC-47A7-8BCE-69F6C437DF16}" type="pres">
      <dgm:prSet presAssocID="{27888862-45D0-4540-B185-D1B00BA602F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EG"/>
        </a:p>
      </dgm:t>
    </dgm:pt>
    <dgm:pt modelId="{A340F8DB-6B49-4250-9DF6-5BDC1A86CDAC}" type="pres">
      <dgm:prSet presAssocID="{CA09598D-85B2-43A9-B400-0BA369CB7DE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</dgm:ptLst>
  <dgm:cxnLst>
    <dgm:cxn modelId="{4FD2DAA5-A1AA-4FC4-A349-2B53B5CFC312}" srcId="{27888862-45D0-4540-B185-D1B00BA602FD}" destId="{CA09598D-85B2-43A9-B400-0BA369CB7DEE}" srcOrd="0" destOrd="0" parTransId="{6A72754E-0CCA-4007-9D65-560449A3A77B}" sibTransId="{1041C946-4EE9-48CC-9484-00578DFC10B7}"/>
    <dgm:cxn modelId="{BF281576-B479-42B2-90B6-08EFF9D55BFE}" type="presOf" srcId="{27888862-45D0-4540-B185-D1B00BA602FD}" destId="{4202A1E1-F9CC-47A7-8BCE-69F6C437DF16}" srcOrd="0" destOrd="0" presId="urn:microsoft.com/office/officeart/2005/8/layout/vList2"/>
    <dgm:cxn modelId="{2104CEB0-5CBE-4A42-B8E8-29DF9626D58B}" type="presOf" srcId="{CA09598D-85B2-43A9-B400-0BA369CB7DEE}" destId="{A340F8DB-6B49-4250-9DF6-5BDC1A86CDAC}" srcOrd="0" destOrd="0" presId="urn:microsoft.com/office/officeart/2005/8/layout/vList2"/>
    <dgm:cxn modelId="{34DB9496-8967-4CFB-A79E-5C258918BA67}" type="presParOf" srcId="{4202A1E1-F9CC-47A7-8BCE-69F6C437DF16}" destId="{A340F8DB-6B49-4250-9DF6-5BDC1A86CDA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65E4684-0CD6-4440-B8BC-E9BFCC651D2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pPr rtl="1"/>
          <a:endParaRPr lang="ar-EG"/>
        </a:p>
      </dgm:t>
    </dgm:pt>
    <dgm:pt modelId="{DE44029F-196D-48E6-9B4F-703884D072EA}">
      <dgm:prSet/>
      <dgm:spPr/>
      <dgm:t>
        <a:bodyPr/>
        <a:lstStyle/>
        <a:p>
          <a:pPr rtl="1"/>
          <a:r>
            <a:rPr lang="ar-EG" smtClean="0"/>
            <a:t>1-التنسيق الراسى </a:t>
          </a:r>
          <a:endParaRPr lang="ar-EG"/>
        </a:p>
      </dgm:t>
    </dgm:pt>
    <dgm:pt modelId="{1F261F56-AEE5-4B52-8EA2-8743F9E1DAA3}" type="parTrans" cxnId="{5DF89D7E-C1C3-467C-92C3-CC6EE57889FC}">
      <dgm:prSet/>
      <dgm:spPr/>
      <dgm:t>
        <a:bodyPr/>
        <a:lstStyle/>
        <a:p>
          <a:pPr rtl="1"/>
          <a:endParaRPr lang="ar-EG"/>
        </a:p>
      </dgm:t>
    </dgm:pt>
    <dgm:pt modelId="{DCE28C06-C950-46B9-A35C-B7DD44583F00}" type="sibTrans" cxnId="{5DF89D7E-C1C3-467C-92C3-CC6EE57889FC}">
      <dgm:prSet/>
      <dgm:spPr/>
      <dgm:t>
        <a:bodyPr/>
        <a:lstStyle/>
        <a:p>
          <a:pPr rtl="1"/>
          <a:endParaRPr lang="ar-EG"/>
        </a:p>
      </dgm:t>
    </dgm:pt>
    <dgm:pt modelId="{538CA6F1-3853-4C41-BE16-5BB964CF2B1A}">
      <dgm:prSet/>
      <dgm:spPr/>
      <dgm:t>
        <a:bodyPr/>
        <a:lstStyle/>
        <a:p>
          <a:pPr rtl="1"/>
          <a:r>
            <a:rPr lang="ar-EG" smtClean="0"/>
            <a:t>2-التنسيق على شكل حرف </a:t>
          </a:r>
          <a:r>
            <a:rPr lang="en-US" smtClean="0"/>
            <a:t>S</a:t>
          </a:r>
          <a:r>
            <a:rPr lang="ar-EG" smtClean="0"/>
            <a:t> </a:t>
          </a:r>
          <a:endParaRPr lang="ar-EG"/>
        </a:p>
      </dgm:t>
    </dgm:pt>
    <dgm:pt modelId="{8DB5D4CD-0290-47A5-A29F-E6B161248713}" type="parTrans" cxnId="{83F12947-FA95-4E48-AD91-3B9DB5202473}">
      <dgm:prSet/>
      <dgm:spPr/>
      <dgm:t>
        <a:bodyPr/>
        <a:lstStyle/>
        <a:p>
          <a:pPr rtl="1"/>
          <a:endParaRPr lang="ar-EG"/>
        </a:p>
      </dgm:t>
    </dgm:pt>
    <dgm:pt modelId="{94361A77-817C-4BE3-9122-8549D6EBA79D}" type="sibTrans" cxnId="{83F12947-FA95-4E48-AD91-3B9DB5202473}">
      <dgm:prSet/>
      <dgm:spPr/>
      <dgm:t>
        <a:bodyPr/>
        <a:lstStyle/>
        <a:p>
          <a:pPr rtl="1"/>
          <a:endParaRPr lang="ar-EG"/>
        </a:p>
      </dgm:t>
    </dgm:pt>
    <dgm:pt modelId="{D1FB05A4-9276-4A4C-955B-63AEC6A9AB3F}">
      <dgm:prSet/>
      <dgm:spPr/>
      <dgm:t>
        <a:bodyPr/>
        <a:lstStyle/>
        <a:p>
          <a:pPr rtl="1"/>
          <a:r>
            <a:rPr lang="ar-EG" smtClean="0"/>
            <a:t>3- التنسيق الهلالى </a:t>
          </a:r>
          <a:endParaRPr lang="ar-EG"/>
        </a:p>
      </dgm:t>
    </dgm:pt>
    <dgm:pt modelId="{563EDBF8-1DF6-49D2-A921-D0B42A3A8A5A}" type="parTrans" cxnId="{42A54BC8-F5D2-4715-ADEA-46DFE200BCDD}">
      <dgm:prSet/>
      <dgm:spPr/>
      <dgm:t>
        <a:bodyPr/>
        <a:lstStyle/>
        <a:p>
          <a:pPr rtl="1"/>
          <a:endParaRPr lang="ar-EG"/>
        </a:p>
      </dgm:t>
    </dgm:pt>
    <dgm:pt modelId="{BE614403-560F-49F9-B837-850A9CF6A6DD}" type="sibTrans" cxnId="{42A54BC8-F5D2-4715-ADEA-46DFE200BCDD}">
      <dgm:prSet/>
      <dgm:spPr/>
      <dgm:t>
        <a:bodyPr/>
        <a:lstStyle/>
        <a:p>
          <a:pPr rtl="1"/>
          <a:endParaRPr lang="ar-EG"/>
        </a:p>
      </dgm:t>
    </dgm:pt>
    <dgm:pt modelId="{AF9D202C-61AD-4C82-A7AD-5A3A78831661}">
      <dgm:prSet/>
      <dgm:spPr/>
      <dgm:t>
        <a:bodyPr/>
        <a:lstStyle/>
        <a:p>
          <a:pPr rtl="1"/>
          <a:r>
            <a:rPr lang="ar-EG" smtClean="0"/>
            <a:t>4- التنسيق الشعاعى </a:t>
          </a:r>
          <a:endParaRPr lang="ar-EG"/>
        </a:p>
      </dgm:t>
    </dgm:pt>
    <dgm:pt modelId="{E4428249-69BA-4925-8D77-56FEB11FDBBD}" type="parTrans" cxnId="{AAD57FE5-0802-456C-B919-09A2FB20C6F5}">
      <dgm:prSet/>
      <dgm:spPr/>
      <dgm:t>
        <a:bodyPr/>
        <a:lstStyle/>
        <a:p>
          <a:pPr rtl="1"/>
          <a:endParaRPr lang="ar-EG"/>
        </a:p>
      </dgm:t>
    </dgm:pt>
    <dgm:pt modelId="{503D3079-C642-483A-B119-32A6F7188D0C}" type="sibTrans" cxnId="{AAD57FE5-0802-456C-B919-09A2FB20C6F5}">
      <dgm:prSet/>
      <dgm:spPr/>
      <dgm:t>
        <a:bodyPr/>
        <a:lstStyle/>
        <a:p>
          <a:pPr rtl="1"/>
          <a:endParaRPr lang="ar-EG"/>
        </a:p>
      </dgm:t>
    </dgm:pt>
    <dgm:pt modelId="{2B5E1C3B-8F0E-48A6-91AF-F341E8E40480}">
      <dgm:prSet/>
      <dgm:spPr/>
      <dgm:t>
        <a:bodyPr/>
        <a:lstStyle/>
        <a:p>
          <a:pPr rtl="1"/>
          <a:r>
            <a:rPr lang="ar-EG" smtClean="0"/>
            <a:t>5-التنسيق المتناظر </a:t>
          </a:r>
          <a:endParaRPr lang="ar-EG"/>
        </a:p>
      </dgm:t>
    </dgm:pt>
    <dgm:pt modelId="{F194FB63-978E-4ECD-B34F-BE77457A274D}" type="parTrans" cxnId="{B74A0E76-EC20-48E1-B949-8B6E0BE5D96C}">
      <dgm:prSet/>
      <dgm:spPr/>
      <dgm:t>
        <a:bodyPr/>
        <a:lstStyle/>
        <a:p>
          <a:pPr rtl="1"/>
          <a:endParaRPr lang="ar-EG"/>
        </a:p>
      </dgm:t>
    </dgm:pt>
    <dgm:pt modelId="{32160E11-9FFA-434D-9FF4-6AA54FCFED81}" type="sibTrans" cxnId="{B74A0E76-EC20-48E1-B949-8B6E0BE5D96C}">
      <dgm:prSet/>
      <dgm:spPr/>
      <dgm:t>
        <a:bodyPr/>
        <a:lstStyle/>
        <a:p>
          <a:pPr rtl="1"/>
          <a:endParaRPr lang="ar-EG"/>
        </a:p>
      </dgm:t>
    </dgm:pt>
    <dgm:pt modelId="{C91C8BD4-BDF5-4A31-A274-AAD5D1554DC5}">
      <dgm:prSet/>
      <dgm:spPr/>
      <dgm:t>
        <a:bodyPr/>
        <a:lstStyle/>
        <a:p>
          <a:pPr rtl="1"/>
          <a:r>
            <a:rPr lang="ar-EG" smtClean="0"/>
            <a:t>6- التنسيق غير المتناظر </a:t>
          </a:r>
          <a:endParaRPr lang="ar-EG"/>
        </a:p>
      </dgm:t>
    </dgm:pt>
    <dgm:pt modelId="{3598358A-F7F6-4531-BDF4-7B7FD93A89E2}" type="parTrans" cxnId="{4EB94236-0C5F-420C-A3FC-67070ECABA66}">
      <dgm:prSet/>
      <dgm:spPr/>
      <dgm:t>
        <a:bodyPr/>
        <a:lstStyle/>
        <a:p>
          <a:pPr rtl="1"/>
          <a:endParaRPr lang="ar-EG"/>
        </a:p>
      </dgm:t>
    </dgm:pt>
    <dgm:pt modelId="{94F81316-7F96-44E0-BA89-B070E7DD5CAF}" type="sibTrans" cxnId="{4EB94236-0C5F-420C-A3FC-67070ECABA66}">
      <dgm:prSet/>
      <dgm:spPr/>
      <dgm:t>
        <a:bodyPr/>
        <a:lstStyle/>
        <a:p>
          <a:pPr rtl="1"/>
          <a:endParaRPr lang="ar-EG"/>
        </a:p>
      </dgm:t>
    </dgm:pt>
    <dgm:pt modelId="{D2544F94-CDE3-4E86-B5F3-6780D9F056BA}">
      <dgm:prSet/>
      <dgm:spPr/>
      <dgm:t>
        <a:bodyPr/>
        <a:lstStyle/>
        <a:p>
          <a:pPr rtl="1"/>
          <a:r>
            <a:rPr lang="ar-EG" smtClean="0"/>
            <a:t>7- التنسيق الافقى </a:t>
          </a:r>
          <a:endParaRPr lang="ar-EG"/>
        </a:p>
      </dgm:t>
    </dgm:pt>
    <dgm:pt modelId="{74D0F719-C144-4C2D-8D33-169CD73D7698}" type="parTrans" cxnId="{6B94B355-26B2-4787-8FAC-144A0176DD2D}">
      <dgm:prSet/>
      <dgm:spPr/>
      <dgm:t>
        <a:bodyPr/>
        <a:lstStyle/>
        <a:p>
          <a:pPr rtl="1"/>
          <a:endParaRPr lang="ar-EG"/>
        </a:p>
      </dgm:t>
    </dgm:pt>
    <dgm:pt modelId="{1361528D-8B98-4CD8-8022-A1ABB0111A45}" type="sibTrans" cxnId="{6B94B355-26B2-4787-8FAC-144A0176DD2D}">
      <dgm:prSet/>
      <dgm:spPr/>
      <dgm:t>
        <a:bodyPr/>
        <a:lstStyle/>
        <a:p>
          <a:pPr rtl="1"/>
          <a:endParaRPr lang="ar-EG"/>
        </a:p>
      </dgm:t>
    </dgm:pt>
    <dgm:pt modelId="{49748B40-C156-4E12-8080-29820ACCA0AB}">
      <dgm:prSet/>
      <dgm:spPr/>
      <dgm:t>
        <a:bodyPr/>
        <a:lstStyle/>
        <a:p>
          <a:pPr rtl="1"/>
          <a:r>
            <a:rPr lang="ar-EG" smtClean="0"/>
            <a:t>8- التنسيق المستدير </a:t>
          </a:r>
          <a:endParaRPr lang="ar-EG"/>
        </a:p>
      </dgm:t>
    </dgm:pt>
    <dgm:pt modelId="{B23BCD2F-A710-4808-AD81-438D3565A993}" type="parTrans" cxnId="{438FC565-5279-45AB-86D5-BB2F9B831B7A}">
      <dgm:prSet/>
      <dgm:spPr/>
      <dgm:t>
        <a:bodyPr/>
        <a:lstStyle/>
        <a:p>
          <a:pPr rtl="1"/>
          <a:endParaRPr lang="ar-EG"/>
        </a:p>
      </dgm:t>
    </dgm:pt>
    <dgm:pt modelId="{5278D46A-1B46-4F7C-93C4-E8B6D74BE797}" type="sibTrans" cxnId="{438FC565-5279-45AB-86D5-BB2F9B831B7A}">
      <dgm:prSet/>
      <dgm:spPr/>
      <dgm:t>
        <a:bodyPr/>
        <a:lstStyle/>
        <a:p>
          <a:pPr rtl="1"/>
          <a:endParaRPr lang="ar-EG"/>
        </a:p>
      </dgm:t>
    </dgm:pt>
    <dgm:pt modelId="{01D54821-F745-43D7-A0C8-2C6F9B195AC0}">
      <dgm:prSet/>
      <dgm:spPr/>
      <dgm:t>
        <a:bodyPr/>
        <a:lstStyle/>
        <a:p>
          <a:pPr rtl="1"/>
          <a:r>
            <a:rPr lang="ar-EG" smtClean="0"/>
            <a:t>9- التنسيق الطافى </a:t>
          </a:r>
          <a:endParaRPr lang="ar-EG"/>
        </a:p>
      </dgm:t>
    </dgm:pt>
    <dgm:pt modelId="{1593F30B-A130-4B37-B750-BCFF0782E369}" type="parTrans" cxnId="{CD982BE8-DCFA-431B-81A1-95E96FCE02E4}">
      <dgm:prSet/>
      <dgm:spPr/>
      <dgm:t>
        <a:bodyPr/>
        <a:lstStyle/>
        <a:p>
          <a:pPr rtl="1"/>
          <a:endParaRPr lang="ar-EG"/>
        </a:p>
      </dgm:t>
    </dgm:pt>
    <dgm:pt modelId="{639DBF23-EB91-42E2-89C7-1894950F44F8}" type="sibTrans" cxnId="{CD982BE8-DCFA-431B-81A1-95E96FCE02E4}">
      <dgm:prSet/>
      <dgm:spPr/>
      <dgm:t>
        <a:bodyPr/>
        <a:lstStyle/>
        <a:p>
          <a:pPr rtl="1"/>
          <a:endParaRPr lang="ar-EG"/>
        </a:p>
      </dgm:t>
    </dgm:pt>
    <dgm:pt modelId="{885D6ADC-44EE-4538-BC74-5B55CDCF42B8}" type="pres">
      <dgm:prSet presAssocID="{265E4684-0CD6-4440-B8BC-E9BFCC651D2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EG"/>
        </a:p>
      </dgm:t>
    </dgm:pt>
    <dgm:pt modelId="{8253F186-3245-4AB0-86C6-7CF5B243DD68}" type="pres">
      <dgm:prSet presAssocID="{DE44029F-196D-48E6-9B4F-703884D072EA}" presName="composite" presStyleCnt="0"/>
      <dgm:spPr/>
    </dgm:pt>
    <dgm:pt modelId="{C36D54A2-AFA0-4D0B-93CF-F3ECDB777A46}" type="pres">
      <dgm:prSet presAssocID="{DE44029F-196D-48E6-9B4F-703884D072EA}" presName="imgShp" presStyleLbl="fgImgPlace1" presStyleIdx="0" presStyleCnt="9"/>
      <dgm:spPr/>
    </dgm:pt>
    <dgm:pt modelId="{90B9E76F-62BB-4EEA-8852-68025434A366}" type="pres">
      <dgm:prSet presAssocID="{DE44029F-196D-48E6-9B4F-703884D072EA}" presName="txShp" presStyleLbl="node1" presStyleIdx="0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8D8948C2-AAC6-4640-88AD-42289E8184F5}" type="pres">
      <dgm:prSet presAssocID="{DCE28C06-C950-46B9-A35C-B7DD44583F00}" presName="spacing" presStyleCnt="0"/>
      <dgm:spPr/>
    </dgm:pt>
    <dgm:pt modelId="{EA629739-855E-42F0-B344-792050A90E69}" type="pres">
      <dgm:prSet presAssocID="{538CA6F1-3853-4C41-BE16-5BB964CF2B1A}" presName="composite" presStyleCnt="0"/>
      <dgm:spPr/>
    </dgm:pt>
    <dgm:pt modelId="{E8C30981-26F3-400D-A39D-F758084DA13F}" type="pres">
      <dgm:prSet presAssocID="{538CA6F1-3853-4C41-BE16-5BB964CF2B1A}" presName="imgShp" presStyleLbl="fgImgPlace1" presStyleIdx="1" presStyleCnt="9"/>
      <dgm:spPr/>
    </dgm:pt>
    <dgm:pt modelId="{BEF6AF79-FF03-4ACF-AD6D-91E791EEEEC4}" type="pres">
      <dgm:prSet presAssocID="{538CA6F1-3853-4C41-BE16-5BB964CF2B1A}" presName="txShp" presStyleLbl="node1" presStyleIdx="1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3BCFD806-B55B-4F2B-A4A0-2FE67B5794EB}" type="pres">
      <dgm:prSet presAssocID="{94361A77-817C-4BE3-9122-8549D6EBA79D}" presName="spacing" presStyleCnt="0"/>
      <dgm:spPr/>
    </dgm:pt>
    <dgm:pt modelId="{AF816E62-B5D7-44EA-A4C3-FDC41FFC9586}" type="pres">
      <dgm:prSet presAssocID="{D1FB05A4-9276-4A4C-955B-63AEC6A9AB3F}" presName="composite" presStyleCnt="0"/>
      <dgm:spPr/>
    </dgm:pt>
    <dgm:pt modelId="{FEE452A6-F29E-4FA3-ADC6-B2DED670108D}" type="pres">
      <dgm:prSet presAssocID="{D1FB05A4-9276-4A4C-955B-63AEC6A9AB3F}" presName="imgShp" presStyleLbl="fgImgPlace1" presStyleIdx="2" presStyleCnt="9"/>
      <dgm:spPr/>
    </dgm:pt>
    <dgm:pt modelId="{18DEAF2B-6F1C-4B85-9FBB-7A13842DBB86}" type="pres">
      <dgm:prSet presAssocID="{D1FB05A4-9276-4A4C-955B-63AEC6A9AB3F}" presName="txShp" presStyleLbl="node1" presStyleIdx="2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7EF6FDB8-5824-4B1F-9DF4-7A5D80E32290}" type="pres">
      <dgm:prSet presAssocID="{BE614403-560F-49F9-B837-850A9CF6A6DD}" presName="spacing" presStyleCnt="0"/>
      <dgm:spPr/>
    </dgm:pt>
    <dgm:pt modelId="{4AD0ECDC-C05D-4F51-9E39-6B83147C091C}" type="pres">
      <dgm:prSet presAssocID="{AF9D202C-61AD-4C82-A7AD-5A3A78831661}" presName="composite" presStyleCnt="0"/>
      <dgm:spPr/>
    </dgm:pt>
    <dgm:pt modelId="{CF0FF71B-47B1-4330-BE34-D8226C3FA0B1}" type="pres">
      <dgm:prSet presAssocID="{AF9D202C-61AD-4C82-A7AD-5A3A78831661}" presName="imgShp" presStyleLbl="fgImgPlace1" presStyleIdx="3" presStyleCnt="9"/>
      <dgm:spPr/>
    </dgm:pt>
    <dgm:pt modelId="{73F88199-5DAB-4A67-A157-5F869324E220}" type="pres">
      <dgm:prSet presAssocID="{AF9D202C-61AD-4C82-A7AD-5A3A78831661}" presName="txShp" presStyleLbl="node1" presStyleIdx="3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1252D8A6-0DC4-43EF-BE31-E06FE7E72BB0}" type="pres">
      <dgm:prSet presAssocID="{503D3079-C642-483A-B119-32A6F7188D0C}" presName="spacing" presStyleCnt="0"/>
      <dgm:spPr/>
    </dgm:pt>
    <dgm:pt modelId="{3EE6DED2-17A0-481E-AE45-D99BE7B8D727}" type="pres">
      <dgm:prSet presAssocID="{2B5E1C3B-8F0E-48A6-91AF-F341E8E40480}" presName="composite" presStyleCnt="0"/>
      <dgm:spPr/>
    </dgm:pt>
    <dgm:pt modelId="{07089266-1FF3-46C2-9D16-3652756EB294}" type="pres">
      <dgm:prSet presAssocID="{2B5E1C3B-8F0E-48A6-91AF-F341E8E40480}" presName="imgShp" presStyleLbl="fgImgPlace1" presStyleIdx="4" presStyleCnt="9"/>
      <dgm:spPr/>
    </dgm:pt>
    <dgm:pt modelId="{AC4F4126-F3C7-466B-869D-B01C9BE9AE97}" type="pres">
      <dgm:prSet presAssocID="{2B5E1C3B-8F0E-48A6-91AF-F341E8E40480}" presName="txShp" presStyleLbl="node1" presStyleIdx="4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42FEEB39-77BF-4975-AE15-3555D08C113B}" type="pres">
      <dgm:prSet presAssocID="{32160E11-9FFA-434D-9FF4-6AA54FCFED81}" presName="spacing" presStyleCnt="0"/>
      <dgm:spPr/>
    </dgm:pt>
    <dgm:pt modelId="{EC2556F5-FD48-4797-A825-8E59A65A96D7}" type="pres">
      <dgm:prSet presAssocID="{C91C8BD4-BDF5-4A31-A274-AAD5D1554DC5}" presName="composite" presStyleCnt="0"/>
      <dgm:spPr/>
    </dgm:pt>
    <dgm:pt modelId="{490FDA71-BC40-4452-9199-1CA05A7DCDAD}" type="pres">
      <dgm:prSet presAssocID="{C91C8BD4-BDF5-4A31-A274-AAD5D1554DC5}" presName="imgShp" presStyleLbl="fgImgPlace1" presStyleIdx="5" presStyleCnt="9"/>
      <dgm:spPr/>
    </dgm:pt>
    <dgm:pt modelId="{97C714F2-50DE-4F31-AC30-5D52A3E7648E}" type="pres">
      <dgm:prSet presAssocID="{C91C8BD4-BDF5-4A31-A274-AAD5D1554DC5}" presName="txShp" presStyleLbl="node1" presStyleIdx="5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CB5A7374-3588-4BD7-AB50-760CA2B018E2}" type="pres">
      <dgm:prSet presAssocID="{94F81316-7F96-44E0-BA89-B070E7DD5CAF}" presName="spacing" presStyleCnt="0"/>
      <dgm:spPr/>
    </dgm:pt>
    <dgm:pt modelId="{152D9321-D646-4CA0-BE8B-D1C3E26585B1}" type="pres">
      <dgm:prSet presAssocID="{D2544F94-CDE3-4E86-B5F3-6780D9F056BA}" presName="composite" presStyleCnt="0"/>
      <dgm:spPr/>
    </dgm:pt>
    <dgm:pt modelId="{98BBBF28-7BAB-467B-BF44-46CC59E61887}" type="pres">
      <dgm:prSet presAssocID="{D2544F94-CDE3-4E86-B5F3-6780D9F056BA}" presName="imgShp" presStyleLbl="fgImgPlace1" presStyleIdx="6" presStyleCnt="9"/>
      <dgm:spPr/>
    </dgm:pt>
    <dgm:pt modelId="{E9728810-4267-4241-90E5-BDAE30554C03}" type="pres">
      <dgm:prSet presAssocID="{D2544F94-CDE3-4E86-B5F3-6780D9F056BA}" presName="txShp" presStyleLbl="node1" presStyleIdx="6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68E7C47E-A516-464A-95D3-216C2153B0B6}" type="pres">
      <dgm:prSet presAssocID="{1361528D-8B98-4CD8-8022-A1ABB0111A45}" presName="spacing" presStyleCnt="0"/>
      <dgm:spPr/>
    </dgm:pt>
    <dgm:pt modelId="{CD74B2CB-C963-4AE0-8BE9-7456F611EDC2}" type="pres">
      <dgm:prSet presAssocID="{49748B40-C156-4E12-8080-29820ACCA0AB}" presName="composite" presStyleCnt="0"/>
      <dgm:spPr/>
    </dgm:pt>
    <dgm:pt modelId="{18A2099C-A407-4605-AED9-218CFE16D9EA}" type="pres">
      <dgm:prSet presAssocID="{49748B40-C156-4E12-8080-29820ACCA0AB}" presName="imgShp" presStyleLbl="fgImgPlace1" presStyleIdx="7" presStyleCnt="9"/>
      <dgm:spPr/>
    </dgm:pt>
    <dgm:pt modelId="{419C2BF9-D662-4856-BDAA-D19A1211F36C}" type="pres">
      <dgm:prSet presAssocID="{49748B40-C156-4E12-8080-29820ACCA0AB}" presName="txShp" presStyleLbl="node1" presStyleIdx="7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9224A886-B1E5-45A1-A9A3-7EF11E73C691}" type="pres">
      <dgm:prSet presAssocID="{5278D46A-1B46-4F7C-93C4-E8B6D74BE797}" presName="spacing" presStyleCnt="0"/>
      <dgm:spPr/>
    </dgm:pt>
    <dgm:pt modelId="{2D7283E8-382B-43C6-B457-3818BAC2DC65}" type="pres">
      <dgm:prSet presAssocID="{01D54821-F745-43D7-A0C8-2C6F9B195AC0}" presName="composite" presStyleCnt="0"/>
      <dgm:spPr/>
    </dgm:pt>
    <dgm:pt modelId="{778532E0-BA76-4BE9-94F7-9928D72C1CC0}" type="pres">
      <dgm:prSet presAssocID="{01D54821-F745-43D7-A0C8-2C6F9B195AC0}" presName="imgShp" presStyleLbl="fgImgPlace1" presStyleIdx="8" presStyleCnt="9"/>
      <dgm:spPr/>
    </dgm:pt>
    <dgm:pt modelId="{DB9EE554-CD91-4F09-A871-DD5C934A3112}" type="pres">
      <dgm:prSet presAssocID="{01D54821-F745-43D7-A0C8-2C6F9B195AC0}" presName="txShp" presStyleLbl="node1" presStyleIdx="8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</dgm:ptLst>
  <dgm:cxnLst>
    <dgm:cxn modelId="{AAD57FE5-0802-456C-B919-09A2FB20C6F5}" srcId="{265E4684-0CD6-4440-B8BC-E9BFCC651D22}" destId="{AF9D202C-61AD-4C82-A7AD-5A3A78831661}" srcOrd="3" destOrd="0" parTransId="{E4428249-69BA-4925-8D77-56FEB11FDBBD}" sibTransId="{503D3079-C642-483A-B119-32A6F7188D0C}"/>
    <dgm:cxn modelId="{83F12947-FA95-4E48-AD91-3B9DB5202473}" srcId="{265E4684-0CD6-4440-B8BC-E9BFCC651D22}" destId="{538CA6F1-3853-4C41-BE16-5BB964CF2B1A}" srcOrd="1" destOrd="0" parTransId="{8DB5D4CD-0290-47A5-A29F-E6B161248713}" sibTransId="{94361A77-817C-4BE3-9122-8549D6EBA79D}"/>
    <dgm:cxn modelId="{257F9938-ECE7-4A6E-B081-92E847427102}" type="presOf" srcId="{01D54821-F745-43D7-A0C8-2C6F9B195AC0}" destId="{DB9EE554-CD91-4F09-A871-DD5C934A3112}" srcOrd="0" destOrd="0" presId="urn:microsoft.com/office/officeart/2005/8/layout/vList3"/>
    <dgm:cxn modelId="{CFA0BA71-B216-4E01-8C45-0923DA5D62BB}" type="presOf" srcId="{D1FB05A4-9276-4A4C-955B-63AEC6A9AB3F}" destId="{18DEAF2B-6F1C-4B85-9FBB-7A13842DBB86}" srcOrd="0" destOrd="0" presId="urn:microsoft.com/office/officeart/2005/8/layout/vList3"/>
    <dgm:cxn modelId="{42A54BC8-F5D2-4715-ADEA-46DFE200BCDD}" srcId="{265E4684-0CD6-4440-B8BC-E9BFCC651D22}" destId="{D1FB05A4-9276-4A4C-955B-63AEC6A9AB3F}" srcOrd="2" destOrd="0" parTransId="{563EDBF8-1DF6-49D2-A921-D0B42A3A8A5A}" sibTransId="{BE614403-560F-49F9-B837-850A9CF6A6DD}"/>
    <dgm:cxn modelId="{F1261351-8B1F-4263-BB05-E28C10C18805}" type="presOf" srcId="{2B5E1C3B-8F0E-48A6-91AF-F341E8E40480}" destId="{AC4F4126-F3C7-466B-869D-B01C9BE9AE97}" srcOrd="0" destOrd="0" presId="urn:microsoft.com/office/officeart/2005/8/layout/vList3"/>
    <dgm:cxn modelId="{CD982BE8-DCFA-431B-81A1-95E96FCE02E4}" srcId="{265E4684-0CD6-4440-B8BC-E9BFCC651D22}" destId="{01D54821-F745-43D7-A0C8-2C6F9B195AC0}" srcOrd="8" destOrd="0" parTransId="{1593F30B-A130-4B37-B750-BCFF0782E369}" sibTransId="{639DBF23-EB91-42E2-89C7-1894950F44F8}"/>
    <dgm:cxn modelId="{15978F94-C208-4335-A6C6-6B1176CDB53B}" type="presOf" srcId="{D2544F94-CDE3-4E86-B5F3-6780D9F056BA}" destId="{E9728810-4267-4241-90E5-BDAE30554C03}" srcOrd="0" destOrd="0" presId="urn:microsoft.com/office/officeart/2005/8/layout/vList3"/>
    <dgm:cxn modelId="{CAB8204C-DE08-44E5-B365-6CD57B2A1FF6}" type="presOf" srcId="{49748B40-C156-4E12-8080-29820ACCA0AB}" destId="{419C2BF9-D662-4856-BDAA-D19A1211F36C}" srcOrd="0" destOrd="0" presId="urn:microsoft.com/office/officeart/2005/8/layout/vList3"/>
    <dgm:cxn modelId="{6B94B355-26B2-4787-8FAC-144A0176DD2D}" srcId="{265E4684-0CD6-4440-B8BC-E9BFCC651D22}" destId="{D2544F94-CDE3-4E86-B5F3-6780D9F056BA}" srcOrd="6" destOrd="0" parTransId="{74D0F719-C144-4C2D-8D33-169CD73D7698}" sibTransId="{1361528D-8B98-4CD8-8022-A1ABB0111A45}"/>
    <dgm:cxn modelId="{4EB94236-0C5F-420C-A3FC-67070ECABA66}" srcId="{265E4684-0CD6-4440-B8BC-E9BFCC651D22}" destId="{C91C8BD4-BDF5-4A31-A274-AAD5D1554DC5}" srcOrd="5" destOrd="0" parTransId="{3598358A-F7F6-4531-BDF4-7B7FD93A89E2}" sibTransId="{94F81316-7F96-44E0-BA89-B070E7DD5CAF}"/>
    <dgm:cxn modelId="{5DF89D7E-C1C3-467C-92C3-CC6EE57889FC}" srcId="{265E4684-0CD6-4440-B8BC-E9BFCC651D22}" destId="{DE44029F-196D-48E6-9B4F-703884D072EA}" srcOrd="0" destOrd="0" parTransId="{1F261F56-AEE5-4B52-8EA2-8743F9E1DAA3}" sibTransId="{DCE28C06-C950-46B9-A35C-B7DD44583F00}"/>
    <dgm:cxn modelId="{4CC038A9-DF70-4228-8902-1784086B7F5D}" type="presOf" srcId="{C91C8BD4-BDF5-4A31-A274-AAD5D1554DC5}" destId="{97C714F2-50DE-4F31-AC30-5D52A3E7648E}" srcOrd="0" destOrd="0" presId="urn:microsoft.com/office/officeart/2005/8/layout/vList3"/>
    <dgm:cxn modelId="{438FC565-5279-45AB-86D5-BB2F9B831B7A}" srcId="{265E4684-0CD6-4440-B8BC-E9BFCC651D22}" destId="{49748B40-C156-4E12-8080-29820ACCA0AB}" srcOrd="7" destOrd="0" parTransId="{B23BCD2F-A710-4808-AD81-438D3565A993}" sibTransId="{5278D46A-1B46-4F7C-93C4-E8B6D74BE797}"/>
    <dgm:cxn modelId="{DA0427C7-430B-4E42-8372-481B419FE37E}" type="presOf" srcId="{265E4684-0CD6-4440-B8BC-E9BFCC651D22}" destId="{885D6ADC-44EE-4538-BC74-5B55CDCF42B8}" srcOrd="0" destOrd="0" presId="urn:microsoft.com/office/officeart/2005/8/layout/vList3"/>
    <dgm:cxn modelId="{0A62C975-B6E5-4426-9EB4-BFE263AE5670}" type="presOf" srcId="{538CA6F1-3853-4C41-BE16-5BB964CF2B1A}" destId="{BEF6AF79-FF03-4ACF-AD6D-91E791EEEEC4}" srcOrd="0" destOrd="0" presId="urn:microsoft.com/office/officeart/2005/8/layout/vList3"/>
    <dgm:cxn modelId="{3C2DFDB7-C9CD-4D54-9FA3-7F1A2A9D3E5E}" type="presOf" srcId="{AF9D202C-61AD-4C82-A7AD-5A3A78831661}" destId="{73F88199-5DAB-4A67-A157-5F869324E220}" srcOrd="0" destOrd="0" presId="urn:microsoft.com/office/officeart/2005/8/layout/vList3"/>
    <dgm:cxn modelId="{54D02BA3-DEEA-4CBB-9830-A03A7D226EA4}" type="presOf" srcId="{DE44029F-196D-48E6-9B4F-703884D072EA}" destId="{90B9E76F-62BB-4EEA-8852-68025434A366}" srcOrd="0" destOrd="0" presId="urn:microsoft.com/office/officeart/2005/8/layout/vList3"/>
    <dgm:cxn modelId="{B74A0E76-EC20-48E1-B949-8B6E0BE5D96C}" srcId="{265E4684-0CD6-4440-B8BC-E9BFCC651D22}" destId="{2B5E1C3B-8F0E-48A6-91AF-F341E8E40480}" srcOrd="4" destOrd="0" parTransId="{F194FB63-978E-4ECD-B34F-BE77457A274D}" sibTransId="{32160E11-9FFA-434D-9FF4-6AA54FCFED81}"/>
    <dgm:cxn modelId="{6F41EB09-0DA4-49FC-8289-72C5E9073198}" type="presParOf" srcId="{885D6ADC-44EE-4538-BC74-5B55CDCF42B8}" destId="{8253F186-3245-4AB0-86C6-7CF5B243DD68}" srcOrd="0" destOrd="0" presId="urn:microsoft.com/office/officeart/2005/8/layout/vList3"/>
    <dgm:cxn modelId="{1CD4B5DC-F85B-4683-AC55-729D5FCF36DD}" type="presParOf" srcId="{8253F186-3245-4AB0-86C6-7CF5B243DD68}" destId="{C36D54A2-AFA0-4D0B-93CF-F3ECDB777A46}" srcOrd="0" destOrd="0" presId="urn:microsoft.com/office/officeart/2005/8/layout/vList3"/>
    <dgm:cxn modelId="{34E04536-C1FB-41D4-ABBA-B44A537BAD9D}" type="presParOf" srcId="{8253F186-3245-4AB0-86C6-7CF5B243DD68}" destId="{90B9E76F-62BB-4EEA-8852-68025434A366}" srcOrd="1" destOrd="0" presId="urn:microsoft.com/office/officeart/2005/8/layout/vList3"/>
    <dgm:cxn modelId="{483EBE74-AF4F-45D2-8455-739F9F6809AB}" type="presParOf" srcId="{885D6ADC-44EE-4538-BC74-5B55CDCF42B8}" destId="{8D8948C2-AAC6-4640-88AD-42289E8184F5}" srcOrd="1" destOrd="0" presId="urn:microsoft.com/office/officeart/2005/8/layout/vList3"/>
    <dgm:cxn modelId="{D60CFDCC-45BC-4223-A591-3A10D767F459}" type="presParOf" srcId="{885D6ADC-44EE-4538-BC74-5B55CDCF42B8}" destId="{EA629739-855E-42F0-B344-792050A90E69}" srcOrd="2" destOrd="0" presId="urn:microsoft.com/office/officeart/2005/8/layout/vList3"/>
    <dgm:cxn modelId="{7D384AE9-73BA-496F-B765-6C68653CC285}" type="presParOf" srcId="{EA629739-855E-42F0-B344-792050A90E69}" destId="{E8C30981-26F3-400D-A39D-F758084DA13F}" srcOrd="0" destOrd="0" presId="urn:microsoft.com/office/officeart/2005/8/layout/vList3"/>
    <dgm:cxn modelId="{C86BE075-9FB7-46E3-9298-909E9740B6B5}" type="presParOf" srcId="{EA629739-855E-42F0-B344-792050A90E69}" destId="{BEF6AF79-FF03-4ACF-AD6D-91E791EEEEC4}" srcOrd="1" destOrd="0" presId="urn:microsoft.com/office/officeart/2005/8/layout/vList3"/>
    <dgm:cxn modelId="{7A5D3C8E-A47A-484F-96AA-6CA3CE20DCB0}" type="presParOf" srcId="{885D6ADC-44EE-4538-BC74-5B55CDCF42B8}" destId="{3BCFD806-B55B-4F2B-A4A0-2FE67B5794EB}" srcOrd="3" destOrd="0" presId="urn:microsoft.com/office/officeart/2005/8/layout/vList3"/>
    <dgm:cxn modelId="{82444B4F-DC58-4659-9257-87C7257B28AA}" type="presParOf" srcId="{885D6ADC-44EE-4538-BC74-5B55CDCF42B8}" destId="{AF816E62-B5D7-44EA-A4C3-FDC41FFC9586}" srcOrd="4" destOrd="0" presId="urn:microsoft.com/office/officeart/2005/8/layout/vList3"/>
    <dgm:cxn modelId="{CCE62DE0-F1D8-4F35-8AA6-6100620963F2}" type="presParOf" srcId="{AF816E62-B5D7-44EA-A4C3-FDC41FFC9586}" destId="{FEE452A6-F29E-4FA3-ADC6-B2DED670108D}" srcOrd="0" destOrd="0" presId="urn:microsoft.com/office/officeart/2005/8/layout/vList3"/>
    <dgm:cxn modelId="{08748B05-C6BE-4DB0-B1CC-631DB19BDD50}" type="presParOf" srcId="{AF816E62-B5D7-44EA-A4C3-FDC41FFC9586}" destId="{18DEAF2B-6F1C-4B85-9FBB-7A13842DBB86}" srcOrd="1" destOrd="0" presId="urn:microsoft.com/office/officeart/2005/8/layout/vList3"/>
    <dgm:cxn modelId="{7257A031-4C52-4156-8AA1-EDF69C4F79B3}" type="presParOf" srcId="{885D6ADC-44EE-4538-BC74-5B55CDCF42B8}" destId="{7EF6FDB8-5824-4B1F-9DF4-7A5D80E32290}" srcOrd="5" destOrd="0" presId="urn:microsoft.com/office/officeart/2005/8/layout/vList3"/>
    <dgm:cxn modelId="{CBE720BD-E777-450E-83B2-C58C801F08E0}" type="presParOf" srcId="{885D6ADC-44EE-4538-BC74-5B55CDCF42B8}" destId="{4AD0ECDC-C05D-4F51-9E39-6B83147C091C}" srcOrd="6" destOrd="0" presId="urn:microsoft.com/office/officeart/2005/8/layout/vList3"/>
    <dgm:cxn modelId="{3AE0E400-6F21-49D9-9A0C-46E358B6EFBD}" type="presParOf" srcId="{4AD0ECDC-C05D-4F51-9E39-6B83147C091C}" destId="{CF0FF71B-47B1-4330-BE34-D8226C3FA0B1}" srcOrd="0" destOrd="0" presId="urn:microsoft.com/office/officeart/2005/8/layout/vList3"/>
    <dgm:cxn modelId="{88CE8DF0-383A-41E6-A335-74CC188C7E3B}" type="presParOf" srcId="{4AD0ECDC-C05D-4F51-9E39-6B83147C091C}" destId="{73F88199-5DAB-4A67-A157-5F869324E220}" srcOrd="1" destOrd="0" presId="urn:microsoft.com/office/officeart/2005/8/layout/vList3"/>
    <dgm:cxn modelId="{4E030C8D-F334-4FFA-B94F-CC81AB0DC248}" type="presParOf" srcId="{885D6ADC-44EE-4538-BC74-5B55CDCF42B8}" destId="{1252D8A6-0DC4-43EF-BE31-E06FE7E72BB0}" srcOrd="7" destOrd="0" presId="urn:microsoft.com/office/officeart/2005/8/layout/vList3"/>
    <dgm:cxn modelId="{72637439-B4BC-49B9-BF2E-E19DE2D12A45}" type="presParOf" srcId="{885D6ADC-44EE-4538-BC74-5B55CDCF42B8}" destId="{3EE6DED2-17A0-481E-AE45-D99BE7B8D727}" srcOrd="8" destOrd="0" presId="urn:microsoft.com/office/officeart/2005/8/layout/vList3"/>
    <dgm:cxn modelId="{458D8C1A-C2E5-4CAD-BFC9-16940B6D6E31}" type="presParOf" srcId="{3EE6DED2-17A0-481E-AE45-D99BE7B8D727}" destId="{07089266-1FF3-46C2-9D16-3652756EB294}" srcOrd="0" destOrd="0" presId="urn:microsoft.com/office/officeart/2005/8/layout/vList3"/>
    <dgm:cxn modelId="{E79D77C8-9065-4A8F-ACAC-5CE70AA1A935}" type="presParOf" srcId="{3EE6DED2-17A0-481E-AE45-D99BE7B8D727}" destId="{AC4F4126-F3C7-466B-869D-B01C9BE9AE97}" srcOrd="1" destOrd="0" presId="urn:microsoft.com/office/officeart/2005/8/layout/vList3"/>
    <dgm:cxn modelId="{7EEF15A0-AA41-486F-AA0C-C7882FE90A0E}" type="presParOf" srcId="{885D6ADC-44EE-4538-BC74-5B55CDCF42B8}" destId="{42FEEB39-77BF-4975-AE15-3555D08C113B}" srcOrd="9" destOrd="0" presId="urn:microsoft.com/office/officeart/2005/8/layout/vList3"/>
    <dgm:cxn modelId="{D736B601-3E2E-4A1B-82FA-152936F2BC84}" type="presParOf" srcId="{885D6ADC-44EE-4538-BC74-5B55CDCF42B8}" destId="{EC2556F5-FD48-4797-A825-8E59A65A96D7}" srcOrd="10" destOrd="0" presId="urn:microsoft.com/office/officeart/2005/8/layout/vList3"/>
    <dgm:cxn modelId="{7AC11CE8-89E5-4580-A0BF-5F12169725B3}" type="presParOf" srcId="{EC2556F5-FD48-4797-A825-8E59A65A96D7}" destId="{490FDA71-BC40-4452-9199-1CA05A7DCDAD}" srcOrd="0" destOrd="0" presId="urn:microsoft.com/office/officeart/2005/8/layout/vList3"/>
    <dgm:cxn modelId="{076A0FD1-5D6F-4C0C-81D0-3D73F86CB3FD}" type="presParOf" srcId="{EC2556F5-FD48-4797-A825-8E59A65A96D7}" destId="{97C714F2-50DE-4F31-AC30-5D52A3E7648E}" srcOrd="1" destOrd="0" presId="urn:microsoft.com/office/officeart/2005/8/layout/vList3"/>
    <dgm:cxn modelId="{776B50D9-78FC-455F-AA1A-0972C9D90BBB}" type="presParOf" srcId="{885D6ADC-44EE-4538-BC74-5B55CDCF42B8}" destId="{CB5A7374-3588-4BD7-AB50-760CA2B018E2}" srcOrd="11" destOrd="0" presId="urn:microsoft.com/office/officeart/2005/8/layout/vList3"/>
    <dgm:cxn modelId="{F1B13909-6EB9-4D67-AB6D-E7A5FE7FD826}" type="presParOf" srcId="{885D6ADC-44EE-4538-BC74-5B55CDCF42B8}" destId="{152D9321-D646-4CA0-BE8B-D1C3E26585B1}" srcOrd="12" destOrd="0" presId="urn:microsoft.com/office/officeart/2005/8/layout/vList3"/>
    <dgm:cxn modelId="{F36DAD69-06B3-4013-B34E-EC7C3C2EC23A}" type="presParOf" srcId="{152D9321-D646-4CA0-BE8B-D1C3E26585B1}" destId="{98BBBF28-7BAB-467B-BF44-46CC59E61887}" srcOrd="0" destOrd="0" presId="urn:microsoft.com/office/officeart/2005/8/layout/vList3"/>
    <dgm:cxn modelId="{923AE578-34E4-4DBA-B4F7-E2FDC2ECFFD9}" type="presParOf" srcId="{152D9321-D646-4CA0-BE8B-D1C3E26585B1}" destId="{E9728810-4267-4241-90E5-BDAE30554C03}" srcOrd="1" destOrd="0" presId="urn:microsoft.com/office/officeart/2005/8/layout/vList3"/>
    <dgm:cxn modelId="{E9DCB9F6-6031-45C8-A930-C4DC37208B39}" type="presParOf" srcId="{885D6ADC-44EE-4538-BC74-5B55CDCF42B8}" destId="{68E7C47E-A516-464A-95D3-216C2153B0B6}" srcOrd="13" destOrd="0" presId="urn:microsoft.com/office/officeart/2005/8/layout/vList3"/>
    <dgm:cxn modelId="{77FA8E77-DF74-4610-9FAC-3739241359A7}" type="presParOf" srcId="{885D6ADC-44EE-4538-BC74-5B55CDCF42B8}" destId="{CD74B2CB-C963-4AE0-8BE9-7456F611EDC2}" srcOrd="14" destOrd="0" presId="urn:microsoft.com/office/officeart/2005/8/layout/vList3"/>
    <dgm:cxn modelId="{68B8CADC-7097-42AC-BF4C-5C693822C885}" type="presParOf" srcId="{CD74B2CB-C963-4AE0-8BE9-7456F611EDC2}" destId="{18A2099C-A407-4605-AED9-218CFE16D9EA}" srcOrd="0" destOrd="0" presId="urn:microsoft.com/office/officeart/2005/8/layout/vList3"/>
    <dgm:cxn modelId="{F63C5AD7-1549-49C8-BDFC-E398AB788493}" type="presParOf" srcId="{CD74B2CB-C963-4AE0-8BE9-7456F611EDC2}" destId="{419C2BF9-D662-4856-BDAA-D19A1211F36C}" srcOrd="1" destOrd="0" presId="urn:microsoft.com/office/officeart/2005/8/layout/vList3"/>
    <dgm:cxn modelId="{0A6E8939-83C9-49B4-8EC3-51C5026E350E}" type="presParOf" srcId="{885D6ADC-44EE-4538-BC74-5B55CDCF42B8}" destId="{9224A886-B1E5-45A1-A9A3-7EF11E73C691}" srcOrd="15" destOrd="0" presId="urn:microsoft.com/office/officeart/2005/8/layout/vList3"/>
    <dgm:cxn modelId="{CA63F7A0-27B4-48E3-9A9B-361E054AD2AC}" type="presParOf" srcId="{885D6ADC-44EE-4538-BC74-5B55CDCF42B8}" destId="{2D7283E8-382B-43C6-B457-3818BAC2DC65}" srcOrd="16" destOrd="0" presId="urn:microsoft.com/office/officeart/2005/8/layout/vList3"/>
    <dgm:cxn modelId="{8A71DD19-7FC1-4E54-ABE1-0CB11CC1CC1B}" type="presParOf" srcId="{2D7283E8-382B-43C6-B457-3818BAC2DC65}" destId="{778532E0-BA76-4BE9-94F7-9928D72C1CC0}" srcOrd="0" destOrd="0" presId="urn:microsoft.com/office/officeart/2005/8/layout/vList3"/>
    <dgm:cxn modelId="{1774C408-F06C-4E76-A2E2-AE3122662E3D}" type="presParOf" srcId="{2D7283E8-382B-43C6-B457-3818BAC2DC65}" destId="{DB9EE554-CD91-4F09-A871-DD5C934A311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F39F58-34B9-4019-8EA5-E1E24E50F831}">
      <dsp:nvSpPr>
        <dsp:cNvPr id="0" name=""/>
        <dsp:cNvSpPr/>
      </dsp:nvSpPr>
      <dsp:spPr>
        <a:xfrm>
          <a:off x="0" y="0"/>
          <a:ext cx="2279104" cy="227910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FB3B06-01A5-437B-97AB-1778DFD3DBB4}">
      <dsp:nvSpPr>
        <dsp:cNvPr id="0" name=""/>
        <dsp:cNvSpPr/>
      </dsp:nvSpPr>
      <dsp:spPr>
        <a:xfrm>
          <a:off x="1139552" y="0"/>
          <a:ext cx="5261248" cy="227910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kern="1200" smtClean="0"/>
            <a:t>1- الحدائق الخاصة </a:t>
          </a:r>
          <a:endParaRPr lang="ar-EG" sz="3200" kern="1200"/>
        </a:p>
      </dsp:txBody>
      <dsp:txXfrm>
        <a:off x="1139552" y="0"/>
        <a:ext cx="5261248" cy="683732"/>
      </dsp:txXfrm>
    </dsp:sp>
    <dsp:sp modelId="{2916968A-A7BB-4284-AD94-FF3EABD6187D}">
      <dsp:nvSpPr>
        <dsp:cNvPr id="0" name=""/>
        <dsp:cNvSpPr/>
      </dsp:nvSpPr>
      <dsp:spPr>
        <a:xfrm>
          <a:off x="398843" y="683732"/>
          <a:ext cx="1481416" cy="148141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AD2AE7-EB89-46D7-94E0-EE43B60284F0}">
      <dsp:nvSpPr>
        <dsp:cNvPr id="0" name=""/>
        <dsp:cNvSpPr/>
      </dsp:nvSpPr>
      <dsp:spPr>
        <a:xfrm>
          <a:off x="1139552" y="683732"/>
          <a:ext cx="5261248" cy="148141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kern="1200" smtClean="0"/>
            <a:t>2-الحدائق العامة </a:t>
          </a:r>
          <a:endParaRPr lang="ar-EG" sz="3200" kern="1200"/>
        </a:p>
      </dsp:txBody>
      <dsp:txXfrm>
        <a:off x="1139552" y="683732"/>
        <a:ext cx="5261248" cy="683730"/>
      </dsp:txXfrm>
    </dsp:sp>
    <dsp:sp modelId="{6FA2AF54-7CDA-4BC1-A179-7FBC5826A5AE}">
      <dsp:nvSpPr>
        <dsp:cNvPr id="0" name=""/>
        <dsp:cNvSpPr/>
      </dsp:nvSpPr>
      <dsp:spPr>
        <a:xfrm>
          <a:off x="797686" y="1367463"/>
          <a:ext cx="683730" cy="68373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459AD4-7B9A-490B-91F1-0CF3EE4897B6}">
      <dsp:nvSpPr>
        <dsp:cNvPr id="0" name=""/>
        <dsp:cNvSpPr/>
      </dsp:nvSpPr>
      <dsp:spPr>
        <a:xfrm>
          <a:off x="1139552" y="1367463"/>
          <a:ext cx="5261248" cy="68373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kern="1200" smtClean="0"/>
            <a:t>3- حدائق عامة ذات صبغة خاصة </a:t>
          </a:r>
          <a:endParaRPr lang="ar-EG" sz="3200" kern="1200"/>
        </a:p>
      </dsp:txBody>
      <dsp:txXfrm>
        <a:off x="1139552" y="1367463"/>
        <a:ext cx="5261248" cy="6837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6D5E2C-BEC9-4A6C-8D58-2F13CE19767E}">
      <dsp:nvSpPr>
        <dsp:cNvPr id="0" name=""/>
        <dsp:cNvSpPr/>
      </dsp:nvSpPr>
      <dsp:spPr>
        <a:xfrm>
          <a:off x="1004" y="206083"/>
          <a:ext cx="8227590" cy="41137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lvl="0" algn="ctr" defTabSz="2355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5300" kern="1200" smtClean="0"/>
            <a:t>تعرف زهور القطف بانها الزهور التى يمكنها ان تحتفظ بحيوتها لعدة ايام بعد قطفها واستخدامها فى التنسيق مع توفر الماء او اى مواد اخرى تساعدها على البقاء لاطول فترة ممكنة </a:t>
          </a:r>
          <a:endParaRPr lang="ar-EG" sz="5300" kern="1200"/>
        </a:p>
      </dsp:txBody>
      <dsp:txXfrm>
        <a:off x="1004" y="206083"/>
        <a:ext cx="8227590" cy="41137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B7030E-BB7F-4C99-B2F6-0106AC851EDB}">
      <dsp:nvSpPr>
        <dsp:cNvPr id="0" name=""/>
        <dsp:cNvSpPr/>
      </dsp:nvSpPr>
      <dsp:spPr>
        <a:xfrm rot="10800000">
          <a:off x="1609322" y="2573"/>
          <a:ext cx="5472684" cy="92345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220" tIns="133350" rIns="248920" bIns="133350" numCol="1" spcCol="1270" anchor="ctr" anchorCtr="0">
          <a:noAutofit/>
        </a:bodyPr>
        <a:lstStyle/>
        <a:p>
          <a:pPr lvl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500" kern="1200" smtClean="0"/>
            <a:t>1- طور النضج المناسب </a:t>
          </a:r>
          <a:endParaRPr lang="ar-EG" sz="3500" kern="1200"/>
        </a:p>
      </dsp:txBody>
      <dsp:txXfrm rot="10800000">
        <a:off x="1840187" y="2573"/>
        <a:ext cx="5241819" cy="923459"/>
      </dsp:txXfrm>
    </dsp:sp>
    <dsp:sp modelId="{7E964A90-71C5-4A8F-B079-05E3C410F14C}">
      <dsp:nvSpPr>
        <dsp:cNvPr id="0" name=""/>
        <dsp:cNvSpPr/>
      </dsp:nvSpPr>
      <dsp:spPr>
        <a:xfrm>
          <a:off x="1147593" y="2573"/>
          <a:ext cx="923459" cy="92345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6F9F84-CA82-4B08-BA34-26D5414CD9D0}">
      <dsp:nvSpPr>
        <dsp:cNvPr id="0" name=""/>
        <dsp:cNvSpPr/>
      </dsp:nvSpPr>
      <dsp:spPr>
        <a:xfrm rot="10800000">
          <a:off x="1609322" y="1201692"/>
          <a:ext cx="5472684" cy="92345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220" tIns="133350" rIns="248920" bIns="133350" numCol="1" spcCol="1270" anchor="ctr" anchorCtr="0">
          <a:noAutofit/>
        </a:bodyPr>
        <a:lstStyle/>
        <a:p>
          <a:pPr lvl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500" kern="1200" smtClean="0"/>
            <a:t>2- وقت القطف </a:t>
          </a:r>
          <a:endParaRPr lang="ar-EG" sz="3500" kern="1200"/>
        </a:p>
      </dsp:txBody>
      <dsp:txXfrm rot="10800000">
        <a:off x="1840187" y="1201692"/>
        <a:ext cx="5241819" cy="923459"/>
      </dsp:txXfrm>
    </dsp:sp>
    <dsp:sp modelId="{070C4330-EA54-451A-ADD3-71DA1713ED24}">
      <dsp:nvSpPr>
        <dsp:cNvPr id="0" name=""/>
        <dsp:cNvSpPr/>
      </dsp:nvSpPr>
      <dsp:spPr>
        <a:xfrm>
          <a:off x="1147593" y="1201692"/>
          <a:ext cx="923459" cy="92345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F15A06-E0DD-427B-80CA-CBE5439758BD}">
      <dsp:nvSpPr>
        <dsp:cNvPr id="0" name=""/>
        <dsp:cNvSpPr/>
      </dsp:nvSpPr>
      <dsp:spPr>
        <a:xfrm rot="10800000">
          <a:off x="1609322" y="2400811"/>
          <a:ext cx="5472684" cy="92345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220" tIns="133350" rIns="248920" bIns="133350" numCol="1" spcCol="1270" anchor="ctr" anchorCtr="0">
          <a:noAutofit/>
        </a:bodyPr>
        <a:lstStyle/>
        <a:p>
          <a:pPr lvl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500" kern="1200" smtClean="0"/>
            <a:t>3-طريقة القطف </a:t>
          </a:r>
          <a:endParaRPr lang="ar-EG" sz="3500" kern="1200"/>
        </a:p>
      </dsp:txBody>
      <dsp:txXfrm rot="10800000">
        <a:off x="1840187" y="2400811"/>
        <a:ext cx="5241819" cy="923459"/>
      </dsp:txXfrm>
    </dsp:sp>
    <dsp:sp modelId="{D48DD310-B60E-4AF2-B70D-1E5524C8C195}">
      <dsp:nvSpPr>
        <dsp:cNvPr id="0" name=""/>
        <dsp:cNvSpPr/>
      </dsp:nvSpPr>
      <dsp:spPr>
        <a:xfrm>
          <a:off x="1147593" y="2400811"/>
          <a:ext cx="923459" cy="92345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026DC6-5F8E-4B7B-8D11-C1193E2BF24D}">
      <dsp:nvSpPr>
        <dsp:cNvPr id="0" name=""/>
        <dsp:cNvSpPr/>
      </dsp:nvSpPr>
      <dsp:spPr>
        <a:xfrm rot="10800000">
          <a:off x="1609322" y="3599929"/>
          <a:ext cx="5472684" cy="92345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220" tIns="133350" rIns="248920" bIns="133350" numCol="1" spcCol="1270" anchor="ctr" anchorCtr="0">
          <a:noAutofit/>
        </a:bodyPr>
        <a:lstStyle/>
        <a:p>
          <a:pPr lvl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500" kern="1200" smtClean="0"/>
            <a:t>4- وضع الازهار فى مكان بارد </a:t>
          </a:r>
          <a:endParaRPr lang="ar-EG" sz="3500" kern="1200"/>
        </a:p>
      </dsp:txBody>
      <dsp:txXfrm rot="10800000">
        <a:off x="1840187" y="3599929"/>
        <a:ext cx="5241819" cy="923459"/>
      </dsp:txXfrm>
    </dsp:sp>
    <dsp:sp modelId="{1C0484F5-1D03-4CBC-891E-044FB8CFCC0A}">
      <dsp:nvSpPr>
        <dsp:cNvPr id="0" name=""/>
        <dsp:cNvSpPr/>
      </dsp:nvSpPr>
      <dsp:spPr>
        <a:xfrm>
          <a:off x="1147593" y="3599929"/>
          <a:ext cx="923459" cy="92345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644D-47C1-4699-ACC7-9A170C94BF7F}" type="datetimeFigureOut">
              <a:rPr lang="ar-EG" smtClean="0"/>
              <a:t>26/07/1441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DBF57-0316-4382-8E2A-7191E28B5DED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166622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644D-47C1-4699-ACC7-9A170C94BF7F}" type="datetimeFigureOut">
              <a:rPr lang="ar-EG" smtClean="0"/>
              <a:t>26/07/1441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DBF57-0316-4382-8E2A-7191E28B5DED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018826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644D-47C1-4699-ACC7-9A170C94BF7F}" type="datetimeFigureOut">
              <a:rPr lang="ar-EG" smtClean="0"/>
              <a:t>26/07/1441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DBF57-0316-4382-8E2A-7191E28B5DED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257902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644D-47C1-4699-ACC7-9A170C94BF7F}" type="datetimeFigureOut">
              <a:rPr lang="ar-EG" smtClean="0"/>
              <a:t>26/07/1441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DBF57-0316-4382-8E2A-7191E28B5DED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327003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644D-47C1-4699-ACC7-9A170C94BF7F}" type="datetimeFigureOut">
              <a:rPr lang="ar-EG" smtClean="0"/>
              <a:t>26/07/1441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DBF57-0316-4382-8E2A-7191E28B5DED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052106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644D-47C1-4699-ACC7-9A170C94BF7F}" type="datetimeFigureOut">
              <a:rPr lang="ar-EG" smtClean="0"/>
              <a:t>26/07/1441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DBF57-0316-4382-8E2A-7191E28B5DED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812929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644D-47C1-4699-ACC7-9A170C94BF7F}" type="datetimeFigureOut">
              <a:rPr lang="ar-EG" smtClean="0"/>
              <a:t>26/07/1441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DBF57-0316-4382-8E2A-7191E28B5DED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71967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644D-47C1-4699-ACC7-9A170C94BF7F}" type="datetimeFigureOut">
              <a:rPr lang="ar-EG" smtClean="0"/>
              <a:t>26/07/1441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DBF57-0316-4382-8E2A-7191E28B5DED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899950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644D-47C1-4699-ACC7-9A170C94BF7F}" type="datetimeFigureOut">
              <a:rPr lang="ar-EG" smtClean="0"/>
              <a:t>26/07/1441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DBF57-0316-4382-8E2A-7191E28B5DED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475977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644D-47C1-4699-ACC7-9A170C94BF7F}" type="datetimeFigureOut">
              <a:rPr lang="ar-EG" smtClean="0"/>
              <a:t>26/07/1441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DBF57-0316-4382-8E2A-7191E28B5DED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952645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644D-47C1-4699-ACC7-9A170C94BF7F}" type="datetimeFigureOut">
              <a:rPr lang="ar-EG" smtClean="0"/>
              <a:t>26/07/1441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DBF57-0316-4382-8E2A-7191E28B5DED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856200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4644D-47C1-4699-ACC7-9A170C94BF7F}" type="datetimeFigureOut">
              <a:rPr lang="ar-EG" smtClean="0"/>
              <a:t>26/07/1441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DBF57-0316-4382-8E2A-7191E28B5DED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997609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4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5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1.xml"/><Relationship Id="rId7" Type="http://schemas.openxmlformats.org/officeDocument/2006/relationships/diagramColors" Target="../diagrams/colors1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3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14500"/>
            <a:ext cx="8748464" cy="4018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92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89"/>
    </mc:Choice>
    <mc:Fallback xmlns="">
      <p:transition spd="slow" advTm="89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415350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275168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3442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 smtClean="0"/>
              <a:t>المدارس الغربية الحديثة </a:t>
            </a:r>
            <a:endParaRPr lang="ar-EG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9761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88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72"/>
    </mc:Choice>
    <mc:Fallback xmlns="">
      <p:transition spd="slow" advTm="111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 smtClean="0"/>
              <a:t>اهم التنسيقات </a:t>
            </a:r>
            <a:endParaRPr lang="ar-EG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994504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50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754"/>
    </mc:Choice>
    <mc:Fallback xmlns="">
      <p:transition spd="slow" advTm="207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313724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68759"/>
            <a:ext cx="7342584" cy="2331691"/>
          </a:xfrm>
        </p:spPr>
        <p:txBody>
          <a:bodyPr/>
          <a:lstStyle/>
          <a:p>
            <a:r>
              <a:rPr lang="ar-EG" dirty="0" smtClean="0"/>
              <a:t>انواع الحدائق </a:t>
            </a:r>
            <a:endParaRPr lang="ar-EG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371600" y="3886200"/>
          <a:ext cx="6400800" cy="2279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12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789"/>
    </mc:Choice>
    <mc:Fallback xmlns="">
      <p:transition spd="slow" advTm="287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3016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7723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 smtClean="0"/>
              <a:t>حدائق اطفال 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700808"/>
            <a:ext cx="3744416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00808"/>
            <a:ext cx="4234190" cy="4320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72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25"/>
    </mc:Choice>
    <mc:Fallback xmlns="">
      <p:transition spd="slow" advTm="176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80088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737543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 smtClean="0"/>
              <a:t>تنسيق الزهور </a:t>
            </a:r>
            <a:endParaRPr lang="ar-EG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802712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52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320"/>
    </mc:Choice>
    <mc:Fallback xmlns="">
      <p:transition spd="slow" advTm="203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EG" dirty="0" smtClean="0"/>
              <a:t>العوامل التى يجب مراعاتها عند قطف الازهار </a:t>
            </a:r>
            <a:endParaRPr lang="ar-EG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154593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55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168"/>
    </mc:Choice>
    <mc:Fallback xmlns="">
      <p:transition spd="slow" advTm="431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118</Words>
  <Application>Microsoft Office PowerPoint</Application>
  <PresentationFormat>On-screen Show (4:3)</PresentationFormat>
  <Paragraphs>24</Paragraphs>
  <Slides>15</Slides>
  <Notes>0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انواع الحدائق </vt:lpstr>
      <vt:lpstr>PowerPoint Presentation</vt:lpstr>
      <vt:lpstr>PowerPoint Presentation</vt:lpstr>
      <vt:lpstr>حدائق اطفال </vt:lpstr>
      <vt:lpstr>PowerPoint Presentation</vt:lpstr>
      <vt:lpstr>PowerPoint Presentation</vt:lpstr>
      <vt:lpstr>تنسيق الزهور </vt:lpstr>
      <vt:lpstr>العوامل التى يجب مراعاتها عند قطف الازهار </vt:lpstr>
      <vt:lpstr>PowerPoint Presentation</vt:lpstr>
      <vt:lpstr>PowerPoint Presentation</vt:lpstr>
      <vt:lpstr>PowerPoint Presentation</vt:lpstr>
      <vt:lpstr>المدارس الغربية الحديثة </vt:lpstr>
      <vt:lpstr>اهم التنسيقات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abobakragr</dc:creator>
  <cp:lastModifiedBy>abobakragr</cp:lastModifiedBy>
  <cp:revision>1</cp:revision>
  <dcterms:modified xsi:type="dcterms:W3CDTF">2020-03-20T13:23:01Z</dcterms:modified>
</cp:coreProperties>
</file>