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1" r:id="rId1"/>
    <p:sldMasterId id="2147483691" r:id="rId2"/>
  </p:sldMasterIdLst>
  <p:notesMasterIdLst>
    <p:notesMasterId r:id="rId12"/>
  </p:notesMasterIdLst>
  <p:sldIdLst>
    <p:sldId id="348" r:id="rId3"/>
    <p:sldId id="256" r:id="rId4"/>
    <p:sldId id="357" r:id="rId5"/>
    <p:sldId id="371" r:id="rId6"/>
    <p:sldId id="369" r:id="rId7"/>
    <p:sldId id="350" r:id="rId8"/>
    <p:sldId id="353" r:id="rId9"/>
    <p:sldId id="275" r:id="rId10"/>
    <p:sldId id="305" r:id="rId11"/>
  </p:sldIdLst>
  <p:sldSz cx="9144000" cy="6858000" type="screen4x3"/>
  <p:notesSz cx="6858000" cy="9144000"/>
  <p:defaultTextStyle>
    <a:defPPr>
      <a:defRPr lang="ar-SA"/>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CC00"/>
    <a:srgbClr val="CC6600"/>
    <a:srgbClr val="996633"/>
    <a:srgbClr val="C898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r">
              <a:defRPr sz="1200"/>
            </a:lvl1pPr>
          </a:lstStyle>
          <a:p>
            <a:endParaRPr lang="ar-E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l">
              <a:defRPr sz="1200"/>
            </a:lvl1pPr>
          </a:lstStyle>
          <a:p>
            <a:fld id="{66091F61-E000-48F1-93F9-D18D8663FCFE}" type="datetimeFigureOut">
              <a:rPr lang="ar-EG" smtClean="0"/>
              <a:t>22/07/1441</a:t>
            </a:fld>
            <a:endParaRPr lang="ar-EG"/>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ar-E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r">
              <a:defRPr sz="1200"/>
            </a:lvl1pPr>
          </a:lstStyle>
          <a:p>
            <a:endParaRPr lang="ar-E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a:defRPr sz="1200"/>
            </a:lvl1pPr>
          </a:lstStyle>
          <a:p>
            <a:fld id="{B3AD137A-956A-4E9D-9286-C9EAB14DA46B}" type="slidenum">
              <a:rPr lang="ar-EG" smtClean="0"/>
              <a:t>‹#›</a:t>
            </a:fld>
            <a:endParaRPr lang="ar-EG"/>
          </a:p>
        </p:txBody>
      </p:sp>
    </p:spTree>
    <p:extLst>
      <p:ext uri="{BB962C8B-B14F-4D97-AF65-F5344CB8AC3E}">
        <p14:creationId xmlns:p14="http://schemas.microsoft.com/office/powerpoint/2010/main" val="16737796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57EE7AD9-C289-44A8-B817-ACEE4108BC2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a:extLst>
              <a:ext uri="{FF2B5EF4-FFF2-40B4-BE49-F238E27FC236}">
                <a16:creationId xmlns:a16="http://schemas.microsoft.com/office/drawing/2014/main" id="{FA67F1F3-8F6C-4B45-9DE8-F86C7268452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ar-EG"/>
              <a:t>Pg 113</a:t>
            </a:r>
          </a:p>
        </p:txBody>
      </p:sp>
      <p:sp>
        <p:nvSpPr>
          <p:cNvPr id="38916" name="Slide Number Placeholder 3">
            <a:extLst>
              <a:ext uri="{FF2B5EF4-FFF2-40B4-BE49-F238E27FC236}">
                <a16:creationId xmlns:a16="http://schemas.microsoft.com/office/drawing/2014/main" id="{DA3E9A87-2B72-4749-97B8-634719BD73E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FF6BE9C-DEA4-4F56-9763-3AAD023E5213}" type="slidenum">
              <a:rPr kumimoji="0" lang="en-US" altLang="ar-EG"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altLang="ar-EG"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D0CC776-6553-4E19-B647-BA94CB552395}"/>
              </a:ext>
            </a:extLst>
          </p:cNvPr>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eaLnBrk="1" hangingPunct="1">
              <a:defRPr/>
            </a:pPr>
            <a:endParaRPr lang="en-US"/>
          </a:p>
        </p:txBody>
      </p:sp>
      <p:sp>
        <p:nvSpPr>
          <p:cNvPr id="5" name="Rectangle 4">
            <a:extLst>
              <a:ext uri="{FF2B5EF4-FFF2-40B4-BE49-F238E27FC236}">
                <a16:creationId xmlns:a16="http://schemas.microsoft.com/office/drawing/2014/main" id="{AB5A270B-BA79-422E-979F-0A0A5858D669}"/>
              </a:ext>
            </a:extLst>
          </p:cNvPr>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eaLnBrk="1" hangingPunct="1">
              <a:defRPr/>
            </a:pPr>
            <a:endParaRPr lang="en-US"/>
          </a:p>
        </p:txBody>
      </p:sp>
      <p:sp>
        <p:nvSpPr>
          <p:cNvPr id="6" name="Rectangle 5">
            <a:extLst>
              <a:ext uri="{FF2B5EF4-FFF2-40B4-BE49-F238E27FC236}">
                <a16:creationId xmlns:a16="http://schemas.microsoft.com/office/drawing/2014/main" id="{539D4D44-9836-4D0F-8D18-442D2F48A287}"/>
              </a:ext>
            </a:extLst>
          </p:cNvPr>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eaLnBrk="1" hangingPunct="1">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7" name="Date Placeholder 27">
            <a:extLst>
              <a:ext uri="{FF2B5EF4-FFF2-40B4-BE49-F238E27FC236}">
                <a16:creationId xmlns:a16="http://schemas.microsoft.com/office/drawing/2014/main" id="{4203A5D3-9736-4237-8325-618605431E90}"/>
              </a:ext>
            </a:extLst>
          </p:cNvPr>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endParaRPr lang="en-US"/>
          </a:p>
        </p:txBody>
      </p:sp>
      <p:sp>
        <p:nvSpPr>
          <p:cNvPr id="10" name="Footer Placeholder 16">
            <a:extLst>
              <a:ext uri="{FF2B5EF4-FFF2-40B4-BE49-F238E27FC236}">
                <a16:creationId xmlns:a16="http://schemas.microsoft.com/office/drawing/2014/main" id="{E5C3E7EC-D369-43A4-852A-13BD67C721C5}"/>
              </a:ext>
            </a:extLst>
          </p:cNvPr>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en-US"/>
          </a:p>
        </p:txBody>
      </p:sp>
      <p:sp>
        <p:nvSpPr>
          <p:cNvPr id="11" name="Slide Number Placeholder 28">
            <a:extLst>
              <a:ext uri="{FF2B5EF4-FFF2-40B4-BE49-F238E27FC236}">
                <a16:creationId xmlns:a16="http://schemas.microsoft.com/office/drawing/2014/main" id="{E82A2E2D-A7B0-420E-B470-7CA0641746D4}"/>
              </a:ext>
            </a:extLst>
          </p:cNvPr>
          <p:cNvSpPr>
            <a:spLocks noGrp="1"/>
          </p:cNvSpPr>
          <p:nvPr>
            <p:ph type="sldNum" sz="quarter" idx="12"/>
          </p:nvPr>
        </p:nvSpPr>
        <p:spPr>
          <a:xfrm>
            <a:off x="8001000" y="228600"/>
            <a:ext cx="838200" cy="381000"/>
          </a:xfrm>
        </p:spPr>
        <p:txBody>
          <a:bodyPr/>
          <a:lstStyle>
            <a:lvl1pPr>
              <a:defRPr smtClean="0">
                <a:solidFill>
                  <a:schemeClr val="tx2"/>
                </a:solidFill>
              </a:defRPr>
            </a:lvl1pPr>
          </a:lstStyle>
          <a:p>
            <a:pPr>
              <a:defRPr/>
            </a:pPr>
            <a:fld id="{2A80906D-4C68-4CDB-B86E-CE6FCB4EDD74}" type="slidenum">
              <a:rPr lang="ar-SA"/>
              <a:pPr>
                <a:defRPr/>
              </a:pPr>
              <a:t>‹#›</a:t>
            </a:fld>
            <a:endParaRPr lang="en-US"/>
          </a:p>
        </p:txBody>
      </p:sp>
    </p:spTree>
    <p:extLst>
      <p:ext uri="{BB962C8B-B14F-4D97-AF65-F5344CB8AC3E}">
        <p14:creationId xmlns:p14="http://schemas.microsoft.com/office/powerpoint/2010/main" val="406551285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64821004-6537-41E2-870E-F2B2671E97BA}"/>
              </a:ext>
            </a:extLst>
          </p:cNvPr>
          <p:cNvSpPr>
            <a:spLocks noGrp="1"/>
          </p:cNvSpPr>
          <p:nvPr>
            <p:ph type="dt" sz="half" idx="10"/>
          </p:nvPr>
        </p:nvSpPr>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792CED8D-D0E8-4D9A-BD2D-01DCC718559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ABC17E5B-83A0-4A7C-BD0A-877E31577088}"/>
              </a:ext>
            </a:extLst>
          </p:cNvPr>
          <p:cNvSpPr>
            <a:spLocks noGrp="1"/>
          </p:cNvSpPr>
          <p:nvPr>
            <p:ph type="sldNum" sz="quarter" idx="12"/>
          </p:nvPr>
        </p:nvSpPr>
        <p:spPr/>
        <p:txBody>
          <a:bodyPr/>
          <a:lstStyle>
            <a:lvl1pPr>
              <a:defRPr/>
            </a:lvl1pPr>
          </a:lstStyle>
          <a:p>
            <a:pPr>
              <a:defRPr/>
            </a:pPr>
            <a:fld id="{47C932A4-45D0-48BB-8607-37A0C8ECC870}" type="slidenum">
              <a:rPr lang="ar-SA"/>
              <a:pPr>
                <a:defRPr/>
              </a:pPr>
              <a:t>‹#›</a:t>
            </a:fld>
            <a:endParaRPr lang="en-US"/>
          </a:p>
        </p:txBody>
      </p:sp>
    </p:spTree>
    <p:extLst>
      <p:ext uri="{BB962C8B-B14F-4D97-AF65-F5344CB8AC3E}">
        <p14:creationId xmlns:p14="http://schemas.microsoft.com/office/powerpoint/2010/main" val="4249836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88A88B4-8722-4992-B394-A235D5ADB483}"/>
              </a:ext>
            </a:extLst>
          </p:cNvPr>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rtl="1" eaLnBrk="1" hangingPunct="1">
              <a:defRPr/>
            </a:pPr>
            <a:endParaRPr lang="en-US"/>
          </a:p>
        </p:txBody>
      </p:sp>
      <p:sp>
        <p:nvSpPr>
          <p:cNvPr id="5" name="Rectangle 4">
            <a:extLst>
              <a:ext uri="{FF2B5EF4-FFF2-40B4-BE49-F238E27FC236}">
                <a16:creationId xmlns:a16="http://schemas.microsoft.com/office/drawing/2014/main" id="{7B1CF025-50EF-4EAA-8FA6-335EDAE180D4}"/>
              </a:ext>
            </a:extLst>
          </p:cNvPr>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rtl="1" eaLnBrk="1" hangingPunct="1">
              <a:defRPr/>
            </a:pPr>
            <a:endParaRPr lang="en-US"/>
          </a:p>
        </p:txBody>
      </p:sp>
      <p:sp>
        <p:nvSpPr>
          <p:cNvPr id="6" name="Rectangle 5">
            <a:extLst>
              <a:ext uri="{FF2B5EF4-FFF2-40B4-BE49-F238E27FC236}">
                <a16:creationId xmlns:a16="http://schemas.microsoft.com/office/drawing/2014/main" id="{51851294-55DC-4703-BA15-67769DFD1EFB}"/>
              </a:ext>
            </a:extLst>
          </p:cNvPr>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rtl="1" eaLnBrk="1" hangingPunct="1">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EC3C4555-3C12-4EC1-A766-D7DA90765341}"/>
              </a:ext>
            </a:extLst>
          </p:cNvPr>
          <p:cNvSpPr>
            <a:spLocks noGrp="1"/>
          </p:cNvSpPr>
          <p:nvPr>
            <p:ph type="dt" sz="half" idx="10"/>
          </p:nvPr>
        </p:nvSpPr>
        <p:spPr>
          <a:xfrm>
            <a:off x="6553200" y="6248400"/>
            <a:ext cx="2209800" cy="365125"/>
          </a:xfrm>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ABA50A93-A782-413F-9675-87472E02AE57}"/>
              </a:ext>
            </a:extLst>
          </p:cNvPr>
          <p:cNvSpPr>
            <a:spLocks noGrp="1"/>
          </p:cNvSpPr>
          <p:nvPr>
            <p:ph type="ftr" sz="quarter" idx="11"/>
          </p:nvPr>
        </p:nvSpPr>
        <p:spPr>
          <a:xfrm>
            <a:off x="457200" y="6248400"/>
            <a:ext cx="5573713" cy="365125"/>
          </a:xfrm>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C8A22343-46A8-4113-9B37-D3B5363C630C}"/>
              </a:ext>
            </a:extLst>
          </p:cNvPr>
          <p:cNvSpPr>
            <a:spLocks noGrp="1"/>
          </p:cNvSpPr>
          <p:nvPr>
            <p:ph type="sldNum" sz="quarter" idx="12"/>
          </p:nvPr>
        </p:nvSpPr>
        <p:spPr>
          <a:xfrm rot="5400000">
            <a:off x="5989638" y="144462"/>
            <a:ext cx="533400" cy="244475"/>
          </a:xfrm>
        </p:spPr>
        <p:txBody>
          <a:bodyPr/>
          <a:lstStyle>
            <a:lvl1pPr>
              <a:defRPr/>
            </a:lvl1pPr>
          </a:lstStyle>
          <a:p>
            <a:pPr>
              <a:defRPr/>
            </a:pPr>
            <a:fld id="{1FBCEE31-DDF2-4ED3-9055-CD66B27AA4E9}" type="slidenum">
              <a:rPr lang="ar-SA"/>
              <a:pPr>
                <a:defRPr/>
              </a:pPr>
              <a:t>‹#›</a:t>
            </a:fld>
            <a:endParaRPr lang="en-US"/>
          </a:p>
        </p:txBody>
      </p:sp>
    </p:spTree>
    <p:extLst>
      <p:ext uri="{BB962C8B-B14F-4D97-AF65-F5344CB8AC3E}">
        <p14:creationId xmlns:p14="http://schemas.microsoft.com/office/powerpoint/2010/main" val="3302102353"/>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2" name="Shape 4">
            <a:extLst>
              <a:ext uri="{FF2B5EF4-FFF2-40B4-BE49-F238E27FC236}">
                <a16:creationId xmlns:a16="http://schemas.microsoft.com/office/drawing/2014/main" id="{8BC58644-A520-43E3-A314-67FC75387C5E}"/>
              </a:ext>
            </a:extLst>
          </p:cNvPr>
          <p:cNvSpPr>
            <a:spLocks noGrp="1"/>
          </p:cNvSpPr>
          <p:nvPr>
            <p:ph type="sldNum" sz="quarter" idx="10"/>
          </p:nvPr>
        </p:nvSpPr>
        <p:spPr>
          <a:ln/>
        </p:spPr>
        <p:txBody>
          <a:bodyPr/>
          <a:lstStyle>
            <a:lvl1pPr>
              <a:defRPr/>
            </a:lvl1pPr>
          </a:lstStyle>
          <a:p>
            <a:pPr>
              <a:defRPr/>
            </a:pPr>
            <a:fld id="{8D05ADFB-2639-49BC-96AE-74671409C219}" type="slidenum">
              <a:rPr/>
              <a:pPr>
                <a:defRPr/>
              </a:pPr>
              <a:t>‹#›</a:t>
            </a:fld>
            <a:endParaRPr/>
          </a:p>
        </p:txBody>
      </p:sp>
    </p:spTree>
    <p:extLst>
      <p:ext uri="{BB962C8B-B14F-4D97-AF65-F5344CB8AC3E}">
        <p14:creationId xmlns:p14="http://schemas.microsoft.com/office/powerpoint/2010/main" val="354431839"/>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le &amp; Subtitle">
    <p:spTree>
      <p:nvGrpSpPr>
        <p:cNvPr id="1" name=""/>
        <p:cNvGrpSpPr/>
        <p:nvPr/>
      </p:nvGrpSpPr>
      <p:grpSpPr>
        <a:xfrm>
          <a:off x="0" y="0"/>
          <a:ext cx="0" cy="0"/>
          <a:chOff x="0" y="0"/>
          <a:chExt cx="0" cy="0"/>
        </a:xfrm>
      </p:grpSpPr>
      <p:sp>
        <p:nvSpPr>
          <p:cNvPr id="4" name="Shape 34">
            <a:extLst>
              <a:ext uri="{FF2B5EF4-FFF2-40B4-BE49-F238E27FC236}">
                <a16:creationId xmlns:a16="http://schemas.microsoft.com/office/drawing/2014/main" id="{8A9EF80E-B73D-469F-8E18-E96F7A5A9FC1}"/>
              </a:ext>
            </a:extLst>
          </p:cNvPr>
          <p:cNvSpPr>
            <a:spLocks noChangeArrowheads="1"/>
          </p:cNvSpPr>
          <p:nvPr/>
        </p:nvSpPr>
        <p:spPr bwMode="auto">
          <a:xfrm>
            <a:off x="8643937" y="6091239"/>
            <a:ext cx="509588" cy="395287"/>
          </a:xfrm>
          <a:prstGeom prst="rect">
            <a:avLst/>
          </a:prstGeom>
          <a:solidFill>
            <a:schemeClr val="accent1"/>
          </a:solidFill>
          <a:ln>
            <a:noFill/>
          </a:ln>
          <a:extLst>
            <a:ext uri="{91240B29-F687-4F45-9708-019B960494DF}">
              <a14:hiddenLine xmlns:a14="http://schemas.microsoft.com/office/drawing/2010/main" w="3175">
                <a:solidFill>
                  <a:srgbClr val="000000"/>
                </a:solidFill>
                <a:miter lim="400000"/>
                <a:headEnd/>
                <a:tailEnd/>
              </a14:hiddenLine>
            </a:ext>
          </a:extLst>
        </p:spPr>
        <p:txBody>
          <a:bodyPr lIns="14288" tIns="14288" rIns="14288" bIns="14288"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endParaRPr lang="ar-EG" altLang="ar-EG" sz="1125">
              <a:solidFill>
                <a:srgbClr val="FFFFFF"/>
              </a:solidFill>
              <a:latin typeface="Helvetica Light"/>
              <a:ea typeface="Helvetica Light"/>
              <a:cs typeface="Helvetica Light"/>
              <a:sym typeface="Helvetica Light"/>
            </a:endParaRPr>
          </a:p>
        </p:txBody>
      </p:sp>
      <p:sp>
        <p:nvSpPr>
          <p:cNvPr id="18" name="Shape 18"/>
          <p:cNvSpPr>
            <a:spLocks noGrp="1"/>
          </p:cNvSpPr>
          <p:nvPr>
            <p:ph type="title"/>
          </p:nvPr>
        </p:nvSpPr>
        <p:spPr>
          <a:xfrm>
            <a:off x="1415355" y="560425"/>
            <a:ext cx="6164119" cy="595314"/>
          </a:xfrm>
          <a:prstGeom prst="rect">
            <a:avLst/>
          </a:prstGeom>
        </p:spPr>
        <p:txBody>
          <a:bodyPr anchor="t"/>
          <a:lstStyle>
            <a:lvl1pPr algn="ctr">
              <a:defRPr sz="3150">
                <a:solidFill>
                  <a:srgbClr val="282828"/>
                </a:solidFill>
                <a:latin typeface="Roboto Bold"/>
                <a:ea typeface="Roboto Bold"/>
                <a:cs typeface="Roboto Bold"/>
                <a:sym typeface="Roboto Bold"/>
              </a:defRPr>
            </a:lvl1pPr>
          </a:lstStyle>
          <a:p>
            <a:r>
              <a:t>Title Text</a:t>
            </a:r>
          </a:p>
        </p:txBody>
      </p:sp>
      <p:sp>
        <p:nvSpPr>
          <p:cNvPr id="19" name="Shape 19"/>
          <p:cNvSpPr>
            <a:spLocks noGrp="1"/>
          </p:cNvSpPr>
          <p:nvPr>
            <p:ph type="body" sz="half" idx="1"/>
          </p:nvPr>
        </p:nvSpPr>
        <p:spPr>
          <a:xfrm>
            <a:off x="1811593" y="1568891"/>
            <a:ext cx="5689345" cy="3509647"/>
          </a:xfrm>
          <a:prstGeom prst="rect">
            <a:avLst/>
          </a:prstGeom>
        </p:spPr>
        <p:txBody>
          <a:bodyPr anchor="t"/>
          <a:lstStyle>
            <a:lvl1pPr marL="0" indent="0">
              <a:spcBef>
                <a:spcPts val="0"/>
              </a:spcBef>
              <a:buSzTx/>
              <a:buNone/>
            </a:lvl1pPr>
            <a:lvl2pPr marL="0" indent="85725">
              <a:spcBef>
                <a:spcPts val="0"/>
              </a:spcBef>
              <a:buSzTx/>
              <a:buNone/>
            </a:lvl2pPr>
            <a:lvl3pPr marL="0" indent="171450">
              <a:spcBef>
                <a:spcPts val="0"/>
              </a:spcBef>
              <a:buSzTx/>
              <a:buNone/>
            </a:lvl3pPr>
            <a:lvl4pPr marL="0" indent="257175">
              <a:spcBef>
                <a:spcPts val="0"/>
              </a:spcBef>
              <a:buSzTx/>
              <a:buNone/>
            </a:lvl4pPr>
            <a:lvl5pPr marL="0" indent="342900">
              <a:spcBef>
                <a:spcPts val="0"/>
              </a:spcBef>
              <a:buSzTx/>
              <a:buNone/>
            </a:lvl5pPr>
          </a:lstStyle>
          <a:p>
            <a:r>
              <a:t>Body Level One</a:t>
            </a:r>
          </a:p>
          <a:p>
            <a:pPr lvl="1"/>
            <a:r>
              <a:t>Body Level Two</a:t>
            </a:r>
          </a:p>
          <a:p>
            <a:pPr lvl="2"/>
            <a:r>
              <a:t>Body Level Three</a:t>
            </a:r>
          </a:p>
          <a:p>
            <a:pPr lvl="3"/>
            <a:r>
              <a:t>Body Level Four</a:t>
            </a:r>
          </a:p>
          <a:p>
            <a:pPr lvl="4"/>
            <a:r>
              <a:t>Body Level Five</a:t>
            </a:r>
          </a:p>
        </p:txBody>
      </p:sp>
      <p:sp>
        <p:nvSpPr>
          <p:cNvPr id="5" name="Shape 35">
            <a:extLst>
              <a:ext uri="{FF2B5EF4-FFF2-40B4-BE49-F238E27FC236}">
                <a16:creationId xmlns:a16="http://schemas.microsoft.com/office/drawing/2014/main" id="{F03875C4-CE8B-4524-8BA6-974BBAA4776C}"/>
              </a:ext>
            </a:extLst>
          </p:cNvPr>
          <p:cNvSpPr>
            <a:spLocks noGrp="1"/>
          </p:cNvSpPr>
          <p:nvPr>
            <p:ph type="sldNum" sz="quarter" idx="10"/>
          </p:nvPr>
        </p:nvSpPr>
        <p:spPr>
          <a:xfrm>
            <a:off x="8635256" y="6162676"/>
            <a:ext cx="359074" cy="353943"/>
          </a:xfrm>
        </p:spPr>
        <p:txBody>
          <a:bodyPr/>
          <a:lstStyle>
            <a:lvl1pPr>
              <a:defRPr/>
            </a:lvl1pPr>
          </a:lstStyle>
          <a:p>
            <a:pPr>
              <a:defRPr/>
            </a:pPr>
            <a:fld id="{7B9111A4-D56F-4B0F-8F29-406EB7BC65AD}" type="slidenum">
              <a:rPr/>
              <a:pPr>
                <a:defRPr/>
              </a:pPr>
              <a:t>‹#›</a:t>
            </a:fld>
            <a:endParaRPr/>
          </a:p>
        </p:txBody>
      </p:sp>
    </p:spTree>
    <p:extLst>
      <p:ext uri="{BB962C8B-B14F-4D97-AF65-F5344CB8AC3E}">
        <p14:creationId xmlns:p14="http://schemas.microsoft.com/office/powerpoint/2010/main" val="1919579818"/>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hoto_circle">
    <p:spTree>
      <p:nvGrpSpPr>
        <p:cNvPr id="1" name=""/>
        <p:cNvGrpSpPr/>
        <p:nvPr/>
      </p:nvGrpSpPr>
      <p:grpSpPr>
        <a:xfrm>
          <a:off x="0" y="0"/>
          <a:ext cx="0" cy="0"/>
          <a:chOff x="0" y="0"/>
          <a:chExt cx="0" cy="0"/>
        </a:xfrm>
      </p:grpSpPr>
      <p:sp>
        <p:nvSpPr>
          <p:cNvPr id="6" name="Shape 34">
            <a:extLst>
              <a:ext uri="{FF2B5EF4-FFF2-40B4-BE49-F238E27FC236}">
                <a16:creationId xmlns:a16="http://schemas.microsoft.com/office/drawing/2014/main" id="{A56FD212-33CE-4F27-8E4A-E9D2679FCB02}"/>
              </a:ext>
            </a:extLst>
          </p:cNvPr>
          <p:cNvSpPr>
            <a:spLocks noChangeArrowheads="1"/>
          </p:cNvSpPr>
          <p:nvPr/>
        </p:nvSpPr>
        <p:spPr bwMode="auto">
          <a:xfrm>
            <a:off x="8643937" y="6091239"/>
            <a:ext cx="509588" cy="395287"/>
          </a:xfrm>
          <a:prstGeom prst="rect">
            <a:avLst/>
          </a:prstGeom>
          <a:solidFill>
            <a:schemeClr val="accent1"/>
          </a:solidFill>
          <a:ln>
            <a:noFill/>
          </a:ln>
          <a:extLst>
            <a:ext uri="{91240B29-F687-4F45-9708-019B960494DF}">
              <a14:hiddenLine xmlns:a14="http://schemas.microsoft.com/office/drawing/2010/main" w="3175">
                <a:solidFill>
                  <a:srgbClr val="000000"/>
                </a:solidFill>
                <a:miter lim="400000"/>
                <a:headEnd/>
                <a:tailEnd/>
              </a14:hiddenLine>
            </a:ext>
          </a:extLst>
        </p:spPr>
        <p:txBody>
          <a:bodyPr lIns="14288" tIns="14288" rIns="14288" bIns="14288"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endParaRPr lang="ar-EG" altLang="ar-EG" sz="1125">
              <a:solidFill>
                <a:srgbClr val="FFFFFF"/>
              </a:solidFill>
              <a:latin typeface="Helvetica Light"/>
              <a:ea typeface="Helvetica Light"/>
              <a:cs typeface="Helvetica Light"/>
              <a:sym typeface="Helvetica Light"/>
            </a:endParaRPr>
          </a:p>
        </p:txBody>
      </p:sp>
      <p:sp>
        <p:nvSpPr>
          <p:cNvPr id="3" name="Picture Placeholder 2"/>
          <p:cNvSpPr>
            <a:spLocks noGrp="1"/>
          </p:cNvSpPr>
          <p:nvPr>
            <p:ph type="pic" sz="quarter" idx="10"/>
          </p:nvPr>
        </p:nvSpPr>
        <p:spPr>
          <a:xfrm>
            <a:off x="769965" y="2428843"/>
            <a:ext cx="1582016" cy="2109355"/>
          </a:xfrm>
          <a:prstGeom prst="ellipse">
            <a:avLst/>
          </a:prstGeom>
        </p:spPr>
        <p:txBody>
          <a:bodyPr>
            <a:normAutofit/>
          </a:bodyPr>
          <a:lstStyle/>
          <a:p>
            <a:pPr lvl="0"/>
            <a:endParaRPr lang="en-US" noProof="0">
              <a:sym typeface="Roboto Regular"/>
            </a:endParaRPr>
          </a:p>
        </p:txBody>
      </p:sp>
      <p:sp>
        <p:nvSpPr>
          <p:cNvPr id="41" name="Picture Placeholder 2"/>
          <p:cNvSpPr>
            <a:spLocks noGrp="1"/>
          </p:cNvSpPr>
          <p:nvPr>
            <p:ph type="pic" sz="quarter" idx="11"/>
          </p:nvPr>
        </p:nvSpPr>
        <p:spPr>
          <a:xfrm>
            <a:off x="2804564" y="2428843"/>
            <a:ext cx="1582016" cy="2109355"/>
          </a:xfrm>
          <a:prstGeom prst="ellipse">
            <a:avLst/>
          </a:prstGeom>
        </p:spPr>
        <p:txBody>
          <a:bodyPr>
            <a:normAutofit/>
          </a:bodyPr>
          <a:lstStyle/>
          <a:p>
            <a:pPr lvl="0"/>
            <a:endParaRPr lang="en-US" noProof="0">
              <a:sym typeface="Roboto Regular"/>
            </a:endParaRPr>
          </a:p>
        </p:txBody>
      </p:sp>
      <p:sp>
        <p:nvSpPr>
          <p:cNvPr id="42" name="Picture Placeholder 2"/>
          <p:cNvSpPr>
            <a:spLocks noGrp="1"/>
          </p:cNvSpPr>
          <p:nvPr>
            <p:ph type="pic" sz="quarter" idx="12"/>
          </p:nvPr>
        </p:nvSpPr>
        <p:spPr>
          <a:xfrm>
            <a:off x="4839163" y="2428843"/>
            <a:ext cx="1582016" cy="2109355"/>
          </a:xfrm>
          <a:prstGeom prst="ellipse">
            <a:avLst/>
          </a:prstGeom>
        </p:spPr>
        <p:txBody>
          <a:bodyPr>
            <a:normAutofit/>
          </a:bodyPr>
          <a:lstStyle/>
          <a:p>
            <a:pPr lvl="0"/>
            <a:endParaRPr lang="en-US" noProof="0">
              <a:sym typeface="Roboto Regular"/>
            </a:endParaRPr>
          </a:p>
        </p:txBody>
      </p:sp>
      <p:sp>
        <p:nvSpPr>
          <p:cNvPr id="43" name="Picture Placeholder 2"/>
          <p:cNvSpPr>
            <a:spLocks noGrp="1"/>
          </p:cNvSpPr>
          <p:nvPr>
            <p:ph type="pic" sz="quarter" idx="13"/>
          </p:nvPr>
        </p:nvSpPr>
        <p:spPr>
          <a:xfrm>
            <a:off x="6873763" y="2428843"/>
            <a:ext cx="1582016" cy="2109355"/>
          </a:xfrm>
          <a:prstGeom prst="ellipse">
            <a:avLst/>
          </a:prstGeom>
        </p:spPr>
        <p:txBody>
          <a:bodyPr>
            <a:normAutofit/>
          </a:bodyPr>
          <a:lstStyle/>
          <a:p>
            <a:pPr lvl="0"/>
            <a:endParaRPr lang="en-US" noProof="0">
              <a:sym typeface="Roboto Regular"/>
            </a:endParaRPr>
          </a:p>
        </p:txBody>
      </p:sp>
      <p:sp>
        <p:nvSpPr>
          <p:cNvPr id="7" name="Shape 35">
            <a:extLst>
              <a:ext uri="{FF2B5EF4-FFF2-40B4-BE49-F238E27FC236}">
                <a16:creationId xmlns:a16="http://schemas.microsoft.com/office/drawing/2014/main" id="{4B993740-97D3-4874-A441-D0D6884AF7DE}"/>
              </a:ext>
            </a:extLst>
          </p:cNvPr>
          <p:cNvSpPr>
            <a:spLocks noGrp="1"/>
          </p:cNvSpPr>
          <p:nvPr>
            <p:ph type="sldNum" sz="quarter" idx="14"/>
          </p:nvPr>
        </p:nvSpPr>
        <p:spPr>
          <a:xfrm>
            <a:off x="8635256" y="6162676"/>
            <a:ext cx="359074" cy="353943"/>
          </a:xfrm>
        </p:spPr>
        <p:txBody>
          <a:bodyPr/>
          <a:lstStyle>
            <a:lvl1pPr>
              <a:defRPr/>
            </a:lvl1pPr>
          </a:lstStyle>
          <a:p>
            <a:pPr>
              <a:defRPr/>
            </a:pPr>
            <a:fld id="{983B22C3-E70F-4554-B339-8403B45088E9}" type="slidenum">
              <a:rPr/>
              <a:pPr>
                <a:defRPr/>
              </a:pPr>
              <a:t>‹#›</a:t>
            </a:fld>
            <a:endParaRPr/>
          </a:p>
        </p:txBody>
      </p:sp>
    </p:spTree>
    <p:extLst>
      <p:ext uri="{BB962C8B-B14F-4D97-AF65-F5344CB8AC3E}">
        <p14:creationId xmlns:p14="http://schemas.microsoft.com/office/powerpoint/2010/main" val="3724947299"/>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Photo">
    <p:spTree>
      <p:nvGrpSpPr>
        <p:cNvPr id="1" name=""/>
        <p:cNvGrpSpPr/>
        <p:nvPr/>
      </p:nvGrpSpPr>
      <p:grpSpPr>
        <a:xfrm>
          <a:off x="0" y="0"/>
          <a:ext cx="0" cy="0"/>
          <a:chOff x="0" y="0"/>
          <a:chExt cx="0" cy="0"/>
        </a:xfrm>
      </p:grpSpPr>
      <p:sp>
        <p:nvSpPr>
          <p:cNvPr id="4" name="Shape 34">
            <a:extLst>
              <a:ext uri="{FF2B5EF4-FFF2-40B4-BE49-F238E27FC236}">
                <a16:creationId xmlns:a16="http://schemas.microsoft.com/office/drawing/2014/main" id="{8924E0F6-9946-4CC9-905C-F377B4E958A8}"/>
              </a:ext>
            </a:extLst>
          </p:cNvPr>
          <p:cNvSpPr>
            <a:spLocks noChangeArrowheads="1"/>
          </p:cNvSpPr>
          <p:nvPr/>
        </p:nvSpPr>
        <p:spPr bwMode="auto">
          <a:xfrm>
            <a:off x="8643937" y="6091239"/>
            <a:ext cx="509588" cy="395287"/>
          </a:xfrm>
          <a:prstGeom prst="rect">
            <a:avLst/>
          </a:prstGeom>
          <a:solidFill>
            <a:schemeClr val="accent1"/>
          </a:solidFill>
          <a:ln>
            <a:noFill/>
          </a:ln>
          <a:extLst>
            <a:ext uri="{91240B29-F687-4F45-9708-019B960494DF}">
              <a14:hiddenLine xmlns:a14="http://schemas.microsoft.com/office/drawing/2010/main" w="3175">
                <a:solidFill>
                  <a:srgbClr val="000000"/>
                </a:solidFill>
                <a:miter lim="400000"/>
                <a:headEnd/>
                <a:tailEnd/>
              </a14:hiddenLine>
            </a:ext>
          </a:extLst>
        </p:spPr>
        <p:txBody>
          <a:bodyPr lIns="14288" tIns="14288" rIns="14288" bIns="14288"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endParaRPr lang="ar-EG" altLang="ar-EG" sz="1125">
              <a:solidFill>
                <a:srgbClr val="FFFFFF"/>
              </a:solidFill>
              <a:latin typeface="Helvetica Light"/>
              <a:ea typeface="Helvetica Light"/>
              <a:cs typeface="Helvetica Light"/>
              <a:sym typeface="Helvetica Light"/>
            </a:endParaRPr>
          </a:p>
        </p:txBody>
      </p:sp>
      <p:sp>
        <p:nvSpPr>
          <p:cNvPr id="3" name="Picture Placeholder 2"/>
          <p:cNvSpPr>
            <a:spLocks noGrp="1"/>
          </p:cNvSpPr>
          <p:nvPr>
            <p:ph type="pic" sz="quarter" idx="10"/>
          </p:nvPr>
        </p:nvSpPr>
        <p:spPr>
          <a:xfrm>
            <a:off x="2932140" y="2301843"/>
            <a:ext cx="1582016" cy="2109355"/>
          </a:xfrm>
          <a:prstGeom prst="roundRect">
            <a:avLst/>
          </a:prstGeom>
        </p:spPr>
        <p:txBody>
          <a:bodyPr>
            <a:normAutofit/>
          </a:bodyPr>
          <a:lstStyle/>
          <a:p>
            <a:pPr lvl="0"/>
            <a:endParaRPr lang="en-US" noProof="0">
              <a:sym typeface="Roboto Regular"/>
            </a:endParaRPr>
          </a:p>
        </p:txBody>
      </p:sp>
      <p:sp>
        <p:nvSpPr>
          <p:cNvPr id="41" name="Picture Placeholder 2"/>
          <p:cNvSpPr>
            <a:spLocks noGrp="1"/>
          </p:cNvSpPr>
          <p:nvPr>
            <p:ph type="pic" sz="quarter" idx="11"/>
          </p:nvPr>
        </p:nvSpPr>
        <p:spPr>
          <a:xfrm>
            <a:off x="4966738" y="2301843"/>
            <a:ext cx="1582016" cy="2109355"/>
          </a:xfrm>
          <a:prstGeom prst="roundRect">
            <a:avLst/>
          </a:prstGeom>
        </p:spPr>
        <p:txBody>
          <a:bodyPr>
            <a:normAutofit/>
          </a:bodyPr>
          <a:lstStyle/>
          <a:p>
            <a:pPr lvl="0"/>
            <a:endParaRPr lang="en-US" noProof="0">
              <a:sym typeface="Roboto Regular"/>
            </a:endParaRPr>
          </a:p>
        </p:txBody>
      </p:sp>
      <p:sp>
        <p:nvSpPr>
          <p:cNvPr id="5" name="Shape 35">
            <a:extLst>
              <a:ext uri="{FF2B5EF4-FFF2-40B4-BE49-F238E27FC236}">
                <a16:creationId xmlns:a16="http://schemas.microsoft.com/office/drawing/2014/main" id="{E6EF83C2-564F-499A-8FEA-D53B659154CB}"/>
              </a:ext>
            </a:extLst>
          </p:cNvPr>
          <p:cNvSpPr>
            <a:spLocks noGrp="1"/>
          </p:cNvSpPr>
          <p:nvPr>
            <p:ph type="sldNum" sz="quarter" idx="12"/>
          </p:nvPr>
        </p:nvSpPr>
        <p:spPr>
          <a:xfrm>
            <a:off x="8635256" y="6162676"/>
            <a:ext cx="359074" cy="353943"/>
          </a:xfrm>
        </p:spPr>
        <p:txBody>
          <a:bodyPr/>
          <a:lstStyle>
            <a:lvl1pPr>
              <a:defRPr/>
            </a:lvl1pPr>
          </a:lstStyle>
          <a:p>
            <a:pPr>
              <a:defRPr/>
            </a:pPr>
            <a:fld id="{E9A4F313-24AE-4C5B-83CC-9F421D1AFFD3}" type="slidenum">
              <a:rPr/>
              <a:pPr>
                <a:defRPr/>
              </a:pPr>
              <a:t>‹#›</a:t>
            </a:fld>
            <a:endParaRPr/>
          </a:p>
        </p:txBody>
      </p:sp>
    </p:spTree>
    <p:extLst>
      <p:ext uri="{BB962C8B-B14F-4D97-AF65-F5344CB8AC3E}">
        <p14:creationId xmlns:p14="http://schemas.microsoft.com/office/powerpoint/2010/main" val="1935222307"/>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hoto Block">
    <p:spTree>
      <p:nvGrpSpPr>
        <p:cNvPr id="1" name=""/>
        <p:cNvGrpSpPr/>
        <p:nvPr/>
      </p:nvGrpSpPr>
      <p:grpSpPr>
        <a:xfrm>
          <a:off x="0" y="0"/>
          <a:ext cx="0" cy="0"/>
          <a:chOff x="0" y="0"/>
          <a:chExt cx="0" cy="0"/>
        </a:xfrm>
      </p:grpSpPr>
      <p:sp>
        <p:nvSpPr>
          <p:cNvPr id="12" name="Shape 34">
            <a:extLst>
              <a:ext uri="{FF2B5EF4-FFF2-40B4-BE49-F238E27FC236}">
                <a16:creationId xmlns:a16="http://schemas.microsoft.com/office/drawing/2014/main" id="{7FA88745-7F41-46C6-81D9-59343D5E0A28}"/>
              </a:ext>
            </a:extLst>
          </p:cNvPr>
          <p:cNvSpPr>
            <a:spLocks noChangeArrowheads="1"/>
          </p:cNvSpPr>
          <p:nvPr/>
        </p:nvSpPr>
        <p:spPr bwMode="auto">
          <a:xfrm>
            <a:off x="8643937" y="6091239"/>
            <a:ext cx="509588" cy="395287"/>
          </a:xfrm>
          <a:prstGeom prst="rect">
            <a:avLst/>
          </a:prstGeom>
          <a:solidFill>
            <a:schemeClr val="accent1"/>
          </a:solidFill>
          <a:ln>
            <a:noFill/>
          </a:ln>
          <a:extLst>
            <a:ext uri="{91240B29-F687-4F45-9708-019B960494DF}">
              <a14:hiddenLine xmlns:a14="http://schemas.microsoft.com/office/drawing/2010/main" w="3175">
                <a:solidFill>
                  <a:srgbClr val="000000"/>
                </a:solidFill>
                <a:miter lim="400000"/>
                <a:headEnd/>
                <a:tailEnd/>
              </a14:hiddenLine>
            </a:ext>
          </a:extLst>
        </p:spPr>
        <p:txBody>
          <a:bodyPr lIns="14288" tIns="14288" rIns="14288" bIns="14288"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endParaRPr lang="ar-EG" altLang="ar-EG" sz="1125">
              <a:solidFill>
                <a:srgbClr val="FFFFFF"/>
              </a:solidFill>
              <a:latin typeface="Helvetica Light"/>
              <a:ea typeface="Helvetica Light"/>
              <a:cs typeface="Helvetica Light"/>
              <a:sym typeface="Helvetica Light"/>
            </a:endParaRPr>
          </a:p>
        </p:txBody>
      </p:sp>
      <p:sp>
        <p:nvSpPr>
          <p:cNvPr id="54" name="Picture Placeholder 3"/>
          <p:cNvSpPr>
            <a:spLocks noGrp="1"/>
          </p:cNvSpPr>
          <p:nvPr>
            <p:ph type="pic" sz="quarter" idx="15"/>
          </p:nvPr>
        </p:nvSpPr>
        <p:spPr>
          <a:xfrm>
            <a:off x="2477282" y="3923001"/>
            <a:ext cx="1372130" cy="1608931"/>
          </a:xfrm>
          <a:prstGeom prst="roundRect">
            <a:avLst>
              <a:gd name="adj" fmla="val 3358"/>
            </a:avLst>
          </a:prstGeom>
        </p:spPr>
        <p:txBody>
          <a:bodyPr>
            <a:normAutofit/>
          </a:bodyPr>
          <a:lstStyle/>
          <a:p>
            <a:pPr lvl="0"/>
            <a:endParaRPr lang="en-US" noProof="0">
              <a:sym typeface="Roboto Regular"/>
            </a:endParaRPr>
          </a:p>
        </p:txBody>
      </p:sp>
      <p:sp>
        <p:nvSpPr>
          <p:cNvPr id="55" name="Picture Placeholder 3"/>
          <p:cNvSpPr>
            <a:spLocks noGrp="1"/>
          </p:cNvSpPr>
          <p:nvPr>
            <p:ph type="pic" sz="quarter" idx="16"/>
          </p:nvPr>
        </p:nvSpPr>
        <p:spPr>
          <a:xfrm>
            <a:off x="1064335" y="3923001"/>
            <a:ext cx="1372130" cy="1608931"/>
          </a:xfrm>
          <a:prstGeom prst="roundRect">
            <a:avLst>
              <a:gd name="adj" fmla="val 3358"/>
            </a:avLst>
          </a:prstGeom>
        </p:spPr>
        <p:txBody>
          <a:bodyPr>
            <a:normAutofit/>
          </a:bodyPr>
          <a:lstStyle/>
          <a:p>
            <a:pPr lvl="0"/>
            <a:endParaRPr lang="en-US" noProof="0">
              <a:sym typeface="Roboto Regular"/>
            </a:endParaRPr>
          </a:p>
        </p:txBody>
      </p:sp>
      <p:sp>
        <p:nvSpPr>
          <p:cNvPr id="56" name="Picture Placeholder 3"/>
          <p:cNvSpPr>
            <a:spLocks noGrp="1"/>
          </p:cNvSpPr>
          <p:nvPr>
            <p:ph type="pic" sz="quarter" idx="17"/>
          </p:nvPr>
        </p:nvSpPr>
        <p:spPr>
          <a:xfrm>
            <a:off x="5303176" y="3923001"/>
            <a:ext cx="1372130" cy="1608931"/>
          </a:xfrm>
          <a:prstGeom prst="roundRect">
            <a:avLst>
              <a:gd name="adj" fmla="val 3358"/>
            </a:avLst>
          </a:prstGeom>
        </p:spPr>
        <p:txBody>
          <a:bodyPr>
            <a:normAutofit/>
          </a:bodyPr>
          <a:lstStyle/>
          <a:p>
            <a:pPr lvl="0"/>
            <a:endParaRPr lang="en-US" noProof="0">
              <a:sym typeface="Roboto Regular"/>
            </a:endParaRPr>
          </a:p>
        </p:txBody>
      </p:sp>
      <p:sp>
        <p:nvSpPr>
          <p:cNvPr id="57" name="Picture Placeholder 3"/>
          <p:cNvSpPr>
            <a:spLocks noGrp="1"/>
          </p:cNvSpPr>
          <p:nvPr>
            <p:ph type="pic" sz="quarter" idx="18"/>
          </p:nvPr>
        </p:nvSpPr>
        <p:spPr>
          <a:xfrm>
            <a:off x="3890230" y="3923001"/>
            <a:ext cx="1372130" cy="1608931"/>
          </a:xfrm>
          <a:prstGeom prst="roundRect">
            <a:avLst>
              <a:gd name="adj" fmla="val 3358"/>
            </a:avLst>
          </a:prstGeom>
        </p:spPr>
        <p:txBody>
          <a:bodyPr>
            <a:normAutofit/>
          </a:bodyPr>
          <a:lstStyle/>
          <a:p>
            <a:pPr lvl="0"/>
            <a:endParaRPr lang="en-US" noProof="0">
              <a:sym typeface="Roboto Regular"/>
            </a:endParaRPr>
          </a:p>
        </p:txBody>
      </p:sp>
      <p:sp>
        <p:nvSpPr>
          <p:cNvPr id="58" name="Picture Placeholder 3"/>
          <p:cNvSpPr>
            <a:spLocks noGrp="1"/>
          </p:cNvSpPr>
          <p:nvPr>
            <p:ph type="pic" sz="quarter" idx="19"/>
          </p:nvPr>
        </p:nvSpPr>
        <p:spPr>
          <a:xfrm>
            <a:off x="6716125" y="3923001"/>
            <a:ext cx="1372130" cy="1608931"/>
          </a:xfrm>
          <a:prstGeom prst="roundRect">
            <a:avLst>
              <a:gd name="adj" fmla="val 3358"/>
            </a:avLst>
          </a:prstGeom>
        </p:spPr>
        <p:txBody>
          <a:bodyPr>
            <a:normAutofit/>
          </a:bodyPr>
          <a:lstStyle/>
          <a:p>
            <a:pPr lvl="0"/>
            <a:endParaRPr lang="en-US" noProof="0">
              <a:sym typeface="Roboto Regular"/>
            </a:endParaRPr>
          </a:p>
        </p:txBody>
      </p:sp>
      <p:sp>
        <p:nvSpPr>
          <p:cNvPr id="4" name="Picture Placeholder 3"/>
          <p:cNvSpPr>
            <a:spLocks noGrp="1"/>
          </p:cNvSpPr>
          <p:nvPr>
            <p:ph type="pic" sz="quarter" idx="10"/>
          </p:nvPr>
        </p:nvSpPr>
        <p:spPr>
          <a:xfrm>
            <a:off x="2477282" y="2261001"/>
            <a:ext cx="1372130" cy="1608931"/>
          </a:xfrm>
          <a:prstGeom prst="roundRect">
            <a:avLst>
              <a:gd name="adj" fmla="val 3358"/>
            </a:avLst>
          </a:prstGeom>
        </p:spPr>
        <p:txBody>
          <a:bodyPr>
            <a:normAutofit/>
          </a:bodyPr>
          <a:lstStyle/>
          <a:p>
            <a:pPr lvl="0"/>
            <a:endParaRPr lang="en-US" noProof="0">
              <a:sym typeface="Roboto Regular"/>
            </a:endParaRPr>
          </a:p>
        </p:txBody>
      </p:sp>
      <p:sp>
        <p:nvSpPr>
          <p:cNvPr id="50" name="Picture Placeholder 3"/>
          <p:cNvSpPr>
            <a:spLocks noGrp="1"/>
          </p:cNvSpPr>
          <p:nvPr>
            <p:ph type="pic" sz="quarter" idx="11"/>
          </p:nvPr>
        </p:nvSpPr>
        <p:spPr>
          <a:xfrm>
            <a:off x="1064335" y="2261001"/>
            <a:ext cx="1372130" cy="1608931"/>
          </a:xfrm>
          <a:prstGeom prst="roundRect">
            <a:avLst>
              <a:gd name="adj" fmla="val 3358"/>
            </a:avLst>
          </a:prstGeom>
        </p:spPr>
        <p:txBody>
          <a:bodyPr>
            <a:normAutofit/>
          </a:bodyPr>
          <a:lstStyle/>
          <a:p>
            <a:pPr lvl="0"/>
            <a:endParaRPr lang="en-US" noProof="0">
              <a:sym typeface="Roboto Regular"/>
            </a:endParaRPr>
          </a:p>
        </p:txBody>
      </p:sp>
      <p:sp>
        <p:nvSpPr>
          <p:cNvPr id="51" name="Picture Placeholder 3"/>
          <p:cNvSpPr>
            <a:spLocks noGrp="1"/>
          </p:cNvSpPr>
          <p:nvPr>
            <p:ph type="pic" sz="quarter" idx="12"/>
          </p:nvPr>
        </p:nvSpPr>
        <p:spPr>
          <a:xfrm>
            <a:off x="5303176" y="2261001"/>
            <a:ext cx="1372130" cy="1608931"/>
          </a:xfrm>
          <a:prstGeom prst="roundRect">
            <a:avLst>
              <a:gd name="adj" fmla="val 3358"/>
            </a:avLst>
          </a:prstGeom>
        </p:spPr>
        <p:txBody>
          <a:bodyPr>
            <a:normAutofit/>
          </a:bodyPr>
          <a:lstStyle/>
          <a:p>
            <a:pPr lvl="0"/>
            <a:endParaRPr lang="en-US" noProof="0">
              <a:sym typeface="Roboto Regular"/>
            </a:endParaRPr>
          </a:p>
        </p:txBody>
      </p:sp>
      <p:sp>
        <p:nvSpPr>
          <p:cNvPr id="52" name="Picture Placeholder 3"/>
          <p:cNvSpPr>
            <a:spLocks noGrp="1"/>
          </p:cNvSpPr>
          <p:nvPr>
            <p:ph type="pic" sz="quarter" idx="13"/>
          </p:nvPr>
        </p:nvSpPr>
        <p:spPr>
          <a:xfrm>
            <a:off x="3890230" y="2261001"/>
            <a:ext cx="1372130" cy="1608931"/>
          </a:xfrm>
          <a:prstGeom prst="roundRect">
            <a:avLst>
              <a:gd name="adj" fmla="val 3358"/>
            </a:avLst>
          </a:prstGeom>
        </p:spPr>
        <p:txBody>
          <a:bodyPr>
            <a:normAutofit/>
          </a:bodyPr>
          <a:lstStyle/>
          <a:p>
            <a:pPr lvl="0"/>
            <a:endParaRPr lang="en-US" noProof="0">
              <a:sym typeface="Roboto Regular"/>
            </a:endParaRPr>
          </a:p>
        </p:txBody>
      </p:sp>
      <p:sp>
        <p:nvSpPr>
          <p:cNvPr id="53" name="Picture Placeholder 3"/>
          <p:cNvSpPr>
            <a:spLocks noGrp="1"/>
          </p:cNvSpPr>
          <p:nvPr>
            <p:ph type="pic" sz="quarter" idx="14"/>
          </p:nvPr>
        </p:nvSpPr>
        <p:spPr>
          <a:xfrm>
            <a:off x="6716125" y="2261001"/>
            <a:ext cx="1372130" cy="1608931"/>
          </a:xfrm>
          <a:prstGeom prst="roundRect">
            <a:avLst>
              <a:gd name="adj" fmla="val 3358"/>
            </a:avLst>
          </a:prstGeom>
        </p:spPr>
        <p:txBody>
          <a:bodyPr>
            <a:normAutofit/>
          </a:bodyPr>
          <a:lstStyle/>
          <a:p>
            <a:pPr lvl="0"/>
            <a:endParaRPr lang="en-US" noProof="0">
              <a:sym typeface="Roboto Regular"/>
            </a:endParaRPr>
          </a:p>
        </p:txBody>
      </p:sp>
      <p:sp>
        <p:nvSpPr>
          <p:cNvPr id="13" name="Shape 35">
            <a:extLst>
              <a:ext uri="{FF2B5EF4-FFF2-40B4-BE49-F238E27FC236}">
                <a16:creationId xmlns:a16="http://schemas.microsoft.com/office/drawing/2014/main" id="{9AD4C1A3-F601-45FF-940C-011F333F1A37}"/>
              </a:ext>
            </a:extLst>
          </p:cNvPr>
          <p:cNvSpPr>
            <a:spLocks noGrp="1"/>
          </p:cNvSpPr>
          <p:nvPr>
            <p:ph type="sldNum" sz="quarter" idx="20"/>
          </p:nvPr>
        </p:nvSpPr>
        <p:spPr>
          <a:xfrm>
            <a:off x="8635256" y="6162676"/>
            <a:ext cx="359074" cy="353943"/>
          </a:xfrm>
        </p:spPr>
        <p:txBody>
          <a:bodyPr/>
          <a:lstStyle>
            <a:lvl1pPr>
              <a:defRPr/>
            </a:lvl1pPr>
          </a:lstStyle>
          <a:p>
            <a:pPr>
              <a:defRPr/>
            </a:pPr>
            <a:fld id="{5FFDC0D6-B862-4347-82DB-CCD0B4E6EC1E}" type="slidenum">
              <a:rPr/>
              <a:pPr>
                <a:defRPr/>
              </a:pPr>
              <a:t>‹#›</a:t>
            </a:fld>
            <a:endParaRPr/>
          </a:p>
        </p:txBody>
      </p:sp>
    </p:spTree>
    <p:extLst>
      <p:ext uri="{BB962C8B-B14F-4D97-AF65-F5344CB8AC3E}">
        <p14:creationId xmlns:p14="http://schemas.microsoft.com/office/powerpoint/2010/main" val="2043484759"/>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Title &amp; Subtitle (dark bg)">
    <p:spTree>
      <p:nvGrpSpPr>
        <p:cNvPr id="1" name=""/>
        <p:cNvGrpSpPr/>
        <p:nvPr/>
      </p:nvGrpSpPr>
      <p:grpSpPr>
        <a:xfrm>
          <a:off x="0" y="0"/>
          <a:ext cx="0" cy="0"/>
          <a:chOff x="0" y="0"/>
          <a:chExt cx="0" cy="0"/>
        </a:xfrm>
      </p:grpSpPr>
      <p:sp>
        <p:nvSpPr>
          <p:cNvPr id="4" name="Shape 42">
            <a:extLst>
              <a:ext uri="{FF2B5EF4-FFF2-40B4-BE49-F238E27FC236}">
                <a16:creationId xmlns:a16="http://schemas.microsoft.com/office/drawing/2014/main" id="{7036812F-ABA9-40CE-9081-22279E0416B9}"/>
              </a:ext>
            </a:extLst>
          </p:cNvPr>
          <p:cNvSpPr>
            <a:spLocks noChangeArrowheads="1"/>
          </p:cNvSpPr>
          <p:nvPr/>
        </p:nvSpPr>
        <p:spPr bwMode="auto">
          <a:xfrm>
            <a:off x="-10716" y="-7938"/>
            <a:ext cx="9165432" cy="6873876"/>
          </a:xfrm>
          <a:prstGeom prst="rect">
            <a:avLst/>
          </a:prstGeom>
          <a:solidFill>
            <a:srgbClr val="292929"/>
          </a:solidFill>
          <a:ln>
            <a:noFill/>
          </a:ln>
          <a:extLst>
            <a:ext uri="{91240B29-F687-4F45-9708-019B960494DF}">
              <a14:hiddenLine xmlns:a14="http://schemas.microsoft.com/office/drawing/2010/main" w="3175">
                <a:solidFill>
                  <a:srgbClr val="000000"/>
                </a:solidFill>
                <a:miter lim="400000"/>
                <a:headEnd/>
                <a:tailEnd/>
              </a14:hiddenLine>
            </a:ext>
          </a:extLst>
        </p:spPr>
        <p:txBody>
          <a:bodyPr lIns="14288" tIns="14288" rIns="14288" bIns="14288"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endParaRPr lang="ar-EG" altLang="ar-EG" sz="1125">
              <a:solidFill>
                <a:srgbClr val="FFFFFF"/>
              </a:solidFill>
              <a:latin typeface="Helvetica Light"/>
              <a:ea typeface="Helvetica Light"/>
              <a:cs typeface="Helvetica Light"/>
              <a:sym typeface="Helvetica Light"/>
            </a:endParaRPr>
          </a:p>
        </p:txBody>
      </p:sp>
      <p:sp>
        <p:nvSpPr>
          <p:cNvPr id="5" name="Shape 59">
            <a:extLst>
              <a:ext uri="{FF2B5EF4-FFF2-40B4-BE49-F238E27FC236}">
                <a16:creationId xmlns:a16="http://schemas.microsoft.com/office/drawing/2014/main" id="{6113F304-9EDC-400F-81F3-279C78D949EC}"/>
              </a:ext>
            </a:extLst>
          </p:cNvPr>
          <p:cNvSpPr>
            <a:spLocks noChangeArrowheads="1"/>
          </p:cNvSpPr>
          <p:nvPr/>
        </p:nvSpPr>
        <p:spPr bwMode="auto">
          <a:xfrm>
            <a:off x="8652272" y="6091239"/>
            <a:ext cx="509588" cy="395287"/>
          </a:xfrm>
          <a:prstGeom prst="rect">
            <a:avLst/>
          </a:prstGeom>
          <a:solidFill>
            <a:schemeClr val="accent1"/>
          </a:solidFill>
          <a:ln>
            <a:noFill/>
          </a:ln>
          <a:extLst>
            <a:ext uri="{91240B29-F687-4F45-9708-019B960494DF}">
              <a14:hiddenLine xmlns:a14="http://schemas.microsoft.com/office/drawing/2010/main" w="3175">
                <a:solidFill>
                  <a:srgbClr val="000000"/>
                </a:solidFill>
                <a:miter lim="400000"/>
                <a:headEnd/>
                <a:tailEnd/>
              </a14:hiddenLine>
            </a:ext>
          </a:extLst>
        </p:spPr>
        <p:txBody>
          <a:bodyPr lIns="14288" tIns="14288" rIns="14288" bIns="14288"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endParaRPr lang="ar-EG" altLang="ar-EG" sz="1125">
              <a:solidFill>
                <a:srgbClr val="FFFFFF"/>
              </a:solidFill>
              <a:latin typeface="Helvetica Light"/>
              <a:ea typeface="Helvetica Light"/>
              <a:cs typeface="Helvetica Light"/>
              <a:sym typeface="Helvetica Light"/>
            </a:endParaRPr>
          </a:p>
        </p:txBody>
      </p:sp>
      <p:sp>
        <p:nvSpPr>
          <p:cNvPr id="57" name="Shape 57"/>
          <p:cNvSpPr>
            <a:spLocks noGrp="1"/>
          </p:cNvSpPr>
          <p:nvPr>
            <p:ph type="body" sz="half" idx="1"/>
          </p:nvPr>
        </p:nvSpPr>
        <p:spPr>
          <a:xfrm>
            <a:off x="1643063" y="1608238"/>
            <a:ext cx="5857876" cy="3470301"/>
          </a:xfrm>
          <a:prstGeom prst="rect">
            <a:avLst/>
          </a:prstGeom>
        </p:spPr>
        <p:txBody>
          <a:bodyPr anchor="t"/>
          <a:lstStyle>
            <a:lvl1pPr marL="0" indent="0">
              <a:spcBef>
                <a:spcPts val="0"/>
              </a:spcBef>
              <a:buSzTx/>
              <a:buNone/>
              <a:defRPr>
                <a:solidFill>
                  <a:srgbClr val="A9A9A9"/>
                </a:solidFill>
              </a:defRPr>
            </a:lvl1pPr>
            <a:lvl2pPr marL="0" indent="85725">
              <a:spcBef>
                <a:spcPts val="0"/>
              </a:spcBef>
              <a:buSzTx/>
              <a:buNone/>
              <a:defRPr>
                <a:solidFill>
                  <a:srgbClr val="A9A9A9"/>
                </a:solidFill>
              </a:defRPr>
            </a:lvl2pPr>
            <a:lvl3pPr marL="0" indent="171450">
              <a:spcBef>
                <a:spcPts val="0"/>
              </a:spcBef>
              <a:buSzTx/>
              <a:buNone/>
              <a:defRPr>
                <a:solidFill>
                  <a:srgbClr val="A9A9A9"/>
                </a:solidFill>
              </a:defRPr>
            </a:lvl3pPr>
            <a:lvl4pPr marL="0" indent="257175">
              <a:spcBef>
                <a:spcPts val="0"/>
              </a:spcBef>
              <a:buSzTx/>
              <a:buNone/>
              <a:defRPr>
                <a:solidFill>
                  <a:srgbClr val="A9A9A9"/>
                </a:solidFill>
              </a:defRPr>
            </a:lvl4pPr>
            <a:lvl5pPr marL="0" indent="342900">
              <a:spcBef>
                <a:spcPts val="0"/>
              </a:spcBef>
              <a:buSzTx/>
              <a:buNone/>
              <a:defRPr>
                <a:solidFill>
                  <a:srgbClr val="A9A9A9"/>
                </a:solidFill>
              </a:defRPr>
            </a:lvl5pPr>
          </a:lstStyle>
          <a:p>
            <a:r>
              <a:t>Body Level One</a:t>
            </a:r>
          </a:p>
          <a:p>
            <a:pPr lvl="1"/>
            <a:r>
              <a:t>Body Level Two</a:t>
            </a:r>
          </a:p>
          <a:p>
            <a:pPr lvl="2"/>
            <a:r>
              <a:t>Body Level Three</a:t>
            </a:r>
          </a:p>
          <a:p>
            <a:pPr lvl="3"/>
            <a:r>
              <a:t>Body Level Four</a:t>
            </a:r>
          </a:p>
          <a:p>
            <a:pPr lvl="4"/>
            <a:r>
              <a:t>Body Level Five</a:t>
            </a:r>
          </a:p>
        </p:txBody>
      </p:sp>
      <p:sp>
        <p:nvSpPr>
          <p:cNvPr id="58" name="Shape 58"/>
          <p:cNvSpPr>
            <a:spLocks noGrp="1"/>
          </p:cNvSpPr>
          <p:nvPr>
            <p:ph type="title"/>
          </p:nvPr>
        </p:nvSpPr>
        <p:spPr>
          <a:xfrm>
            <a:off x="1282091" y="542567"/>
            <a:ext cx="6579820" cy="595313"/>
          </a:xfrm>
          <a:prstGeom prst="rect">
            <a:avLst/>
          </a:prstGeom>
        </p:spPr>
        <p:txBody>
          <a:bodyPr anchor="t"/>
          <a:lstStyle>
            <a:lvl1pPr algn="ctr">
              <a:defRPr sz="3150">
                <a:solidFill>
                  <a:srgbClr val="FFFFFF"/>
                </a:solidFill>
                <a:latin typeface="Roboto Bold"/>
                <a:ea typeface="Roboto Bold"/>
                <a:cs typeface="Roboto Bold"/>
                <a:sym typeface="Roboto Bold"/>
              </a:defRPr>
            </a:lvl1pPr>
          </a:lstStyle>
          <a:p>
            <a:r>
              <a:t>Title Text</a:t>
            </a:r>
          </a:p>
        </p:txBody>
      </p:sp>
      <p:sp>
        <p:nvSpPr>
          <p:cNvPr id="6" name="Shape 60">
            <a:extLst>
              <a:ext uri="{FF2B5EF4-FFF2-40B4-BE49-F238E27FC236}">
                <a16:creationId xmlns:a16="http://schemas.microsoft.com/office/drawing/2014/main" id="{D6F7C4AB-B31C-40D7-BAF7-934A5A01C58D}"/>
              </a:ext>
            </a:extLst>
          </p:cNvPr>
          <p:cNvSpPr>
            <a:spLocks noGrp="1"/>
          </p:cNvSpPr>
          <p:nvPr>
            <p:ph type="sldNum" sz="quarter" idx="10"/>
          </p:nvPr>
        </p:nvSpPr>
        <p:spPr>
          <a:xfrm>
            <a:off x="8641805" y="6161089"/>
            <a:ext cx="359074" cy="353943"/>
          </a:xfrm>
        </p:spPr>
        <p:txBody>
          <a:bodyPr/>
          <a:lstStyle>
            <a:lvl1pPr>
              <a:defRPr>
                <a:solidFill>
                  <a:srgbClr val="292929"/>
                </a:solidFill>
              </a:defRPr>
            </a:lvl1pPr>
          </a:lstStyle>
          <a:p>
            <a:pPr>
              <a:defRPr/>
            </a:pPr>
            <a:fld id="{5354B72B-E10A-418E-93EA-997FB2A453B8}" type="slidenum">
              <a:rPr/>
              <a:pPr>
                <a:defRPr/>
              </a:pPr>
              <a:t>‹#›</a:t>
            </a:fld>
            <a:endParaRPr/>
          </a:p>
        </p:txBody>
      </p:sp>
    </p:spTree>
    <p:extLst>
      <p:ext uri="{BB962C8B-B14F-4D97-AF65-F5344CB8AC3E}">
        <p14:creationId xmlns:p14="http://schemas.microsoft.com/office/powerpoint/2010/main" val="1735797914"/>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lvl1pPr>
              <a:defRPr>
                <a:latin typeface="Shorooq_N1" panose="02000000000000000000" pitchFamily="2" charset="-78"/>
                <a:cs typeface="Shorooq_N1" panose="02000000000000000000" pitchFamily="2" charset="-78"/>
              </a:defRPr>
            </a:lvl1pPr>
          </a:lstStyle>
          <a:p>
            <a:r>
              <a:rPr lang="en-US" dirty="0"/>
              <a:t>Click to edit Master title style</a:t>
            </a:r>
          </a:p>
        </p:txBody>
      </p:sp>
      <p:sp>
        <p:nvSpPr>
          <p:cNvPr id="8" name="Content Placeholder 7"/>
          <p:cNvSpPr>
            <a:spLocks noGrp="1"/>
          </p:cNvSpPr>
          <p:nvPr>
            <p:ph sz="quarter" idx="1"/>
          </p:nvPr>
        </p:nvSpPr>
        <p:spPr>
          <a:xfrm>
            <a:off x="612648" y="1600200"/>
            <a:ext cx="81534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745994CF-EA66-49B2-9C0A-C939C57D2F96}"/>
              </a:ext>
            </a:extLst>
          </p:cNvPr>
          <p:cNvSpPr>
            <a:spLocks noGrp="1"/>
          </p:cNvSpPr>
          <p:nvPr>
            <p:ph type="dt" sz="half" idx="10"/>
          </p:nvPr>
        </p:nvSpPr>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9A384EF4-6C6C-4822-AF4F-A1C9A39293D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230AF44B-046D-4E18-AA0B-4B9A74AAE85C}"/>
              </a:ext>
            </a:extLst>
          </p:cNvPr>
          <p:cNvSpPr>
            <a:spLocks noGrp="1"/>
          </p:cNvSpPr>
          <p:nvPr>
            <p:ph type="sldNum" sz="quarter" idx="12"/>
          </p:nvPr>
        </p:nvSpPr>
        <p:spPr/>
        <p:txBody>
          <a:bodyPr/>
          <a:lstStyle>
            <a:lvl1pPr>
              <a:defRPr/>
            </a:lvl1pPr>
          </a:lstStyle>
          <a:p>
            <a:pPr>
              <a:defRPr/>
            </a:pPr>
            <a:fld id="{99DB121E-8C11-40FB-9B47-D0047D468159}" type="slidenum">
              <a:rPr lang="ar-SA"/>
              <a:pPr>
                <a:defRPr/>
              </a:pPr>
              <a:t>‹#›</a:t>
            </a:fld>
            <a:endParaRPr lang="en-US"/>
          </a:p>
        </p:txBody>
      </p:sp>
    </p:spTree>
    <p:extLst>
      <p:ext uri="{BB962C8B-B14F-4D97-AF65-F5344CB8AC3E}">
        <p14:creationId xmlns:p14="http://schemas.microsoft.com/office/powerpoint/2010/main" val="2726330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301FAC0-CD4B-4C38-AEE7-6C1A10015F79}"/>
              </a:ext>
            </a:extLst>
          </p:cNvPr>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eaLnBrk="1" hangingPunct="1">
              <a:defRPr/>
            </a:pPr>
            <a:endParaRPr lang="en-US"/>
          </a:p>
        </p:txBody>
      </p:sp>
      <p:sp>
        <p:nvSpPr>
          <p:cNvPr id="5" name="Rectangle 4">
            <a:extLst>
              <a:ext uri="{FF2B5EF4-FFF2-40B4-BE49-F238E27FC236}">
                <a16:creationId xmlns:a16="http://schemas.microsoft.com/office/drawing/2014/main" id="{06B4D402-07C7-4F38-8A39-0FD7FCAA5545}"/>
              </a:ext>
            </a:extLst>
          </p:cNvPr>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eaLnBrk="1" hangingPunct="1">
              <a:defRPr/>
            </a:pPr>
            <a:endParaRPr lang="en-US"/>
          </a:p>
        </p:txBody>
      </p:sp>
      <p:sp>
        <p:nvSpPr>
          <p:cNvPr id="6" name="Rectangle 5">
            <a:extLst>
              <a:ext uri="{FF2B5EF4-FFF2-40B4-BE49-F238E27FC236}">
                <a16:creationId xmlns:a16="http://schemas.microsoft.com/office/drawing/2014/main" id="{140FBBFB-7F15-42C6-BF23-4E6C69159F6D}"/>
              </a:ext>
            </a:extLst>
          </p:cNvPr>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eaLnBrk="1" hangingPunct="1">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a:t>Click to edit Master title style</a:t>
            </a:r>
          </a:p>
        </p:txBody>
      </p:sp>
      <p:sp>
        <p:nvSpPr>
          <p:cNvPr id="7" name="Date Placeholder 11">
            <a:extLst>
              <a:ext uri="{FF2B5EF4-FFF2-40B4-BE49-F238E27FC236}">
                <a16:creationId xmlns:a16="http://schemas.microsoft.com/office/drawing/2014/main" id="{188D8BCF-D7EB-4E07-A071-E76897DAB639}"/>
              </a:ext>
            </a:extLst>
          </p:cNvPr>
          <p:cNvSpPr>
            <a:spLocks noGrp="1"/>
          </p:cNvSpPr>
          <p:nvPr>
            <p:ph type="dt" sz="half" idx="10"/>
          </p:nvPr>
        </p:nvSpPr>
        <p:spPr/>
        <p:txBody>
          <a:bodyPr/>
          <a:lstStyle>
            <a:lvl1pPr>
              <a:defRPr/>
            </a:lvl1pPr>
          </a:lstStyle>
          <a:p>
            <a:pPr>
              <a:defRPr/>
            </a:pPr>
            <a:endParaRPr lang="en-US"/>
          </a:p>
        </p:txBody>
      </p:sp>
      <p:sp>
        <p:nvSpPr>
          <p:cNvPr id="8" name="Slide Number Placeholder 12">
            <a:extLst>
              <a:ext uri="{FF2B5EF4-FFF2-40B4-BE49-F238E27FC236}">
                <a16:creationId xmlns:a16="http://schemas.microsoft.com/office/drawing/2014/main" id="{3C031BA4-613A-4A86-9B3B-7CFF86526430}"/>
              </a:ext>
            </a:extLst>
          </p:cNvPr>
          <p:cNvSpPr>
            <a:spLocks noGrp="1"/>
          </p:cNvSpPr>
          <p:nvPr>
            <p:ph type="sldNum" sz="quarter" idx="11"/>
          </p:nvPr>
        </p:nvSpPr>
        <p:spPr>
          <a:xfrm>
            <a:off x="0" y="1752600"/>
            <a:ext cx="1295400" cy="701675"/>
          </a:xfrm>
        </p:spPr>
        <p:txBody>
          <a:bodyPr>
            <a:noAutofit/>
          </a:bodyPr>
          <a:lstStyle>
            <a:lvl1pPr>
              <a:defRPr sz="2400" smtClean="0">
                <a:solidFill>
                  <a:srgbClr val="FFFFFF"/>
                </a:solidFill>
              </a:defRPr>
            </a:lvl1pPr>
          </a:lstStyle>
          <a:p>
            <a:pPr>
              <a:defRPr/>
            </a:pPr>
            <a:fld id="{12DF6EAB-7170-4EA6-9F23-FCB1126474C3}" type="slidenum">
              <a:rPr lang="ar-SA"/>
              <a:pPr>
                <a:defRPr/>
              </a:pPr>
              <a:t>‹#›</a:t>
            </a:fld>
            <a:endParaRPr lang="en-US"/>
          </a:p>
        </p:txBody>
      </p:sp>
      <p:sp>
        <p:nvSpPr>
          <p:cNvPr id="9" name="Footer Placeholder 13">
            <a:extLst>
              <a:ext uri="{FF2B5EF4-FFF2-40B4-BE49-F238E27FC236}">
                <a16:creationId xmlns:a16="http://schemas.microsoft.com/office/drawing/2014/main" id="{44C82134-D242-4E13-A257-7DD2A50D1680}"/>
              </a:ext>
            </a:extLst>
          </p:cNvPr>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24571920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Shorooq_N1" panose="02000000000000000000" pitchFamily="2" charset="-78"/>
                <a:cs typeface="Shorooq_N1" panose="02000000000000000000" pitchFamily="2" charset="-78"/>
              </a:defRPr>
            </a:lvl1pPr>
          </a:lstStyle>
          <a:p>
            <a:r>
              <a:rPr lang="en-US" dirty="0"/>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844901" y="1589567"/>
            <a:ext cx="3886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7">
            <a:extLst>
              <a:ext uri="{FF2B5EF4-FFF2-40B4-BE49-F238E27FC236}">
                <a16:creationId xmlns:a16="http://schemas.microsoft.com/office/drawing/2014/main" id="{25C45241-53A0-45AB-9C4A-49F7E81D67F5}"/>
              </a:ext>
            </a:extLst>
          </p:cNvPr>
          <p:cNvSpPr>
            <a:spLocks noGrp="1"/>
          </p:cNvSpPr>
          <p:nvPr>
            <p:ph type="dt" sz="half" idx="10"/>
          </p:nvPr>
        </p:nvSpPr>
        <p:spPr/>
        <p:txBody>
          <a:bodyPr rtlCol="0"/>
          <a:lstStyle>
            <a:lvl1pPr>
              <a:defRPr/>
            </a:lvl1pPr>
          </a:lstStyle>
          <a:p>
            <a:pPr>
              <a:defRPr/>
            </a:pPr>
            <a:endParaRPr lang="en-US"/>
          </a:p>
        </p:txBody>
      </p:sp>
      <p:sp>
        <p:nvSpPr>
          <p:cNvPr id="6" name="Slide Number Placeholder 9">
            <a:extLst>
              <a:ext uri="{FF2B5EF4-FFF2-40B4-BE49-F238E27FC236}">
                <a16:creationId xmlns:a16="http://schemas.microsoft.com/office/drawing/2014/main" id="{2C1EEF50-FF65-4902-BB71-4FA0CBE647C1}"/>
              </a:ext>
            </a:extLst>
          </p:cNvPr>
          <p:cNvSpPr>
            <a:spLocks noGrp="1"/>
          </p:cNvSpPr>
          <p:nvPr>
            <p:ph type="sldNum" sz="quarter" idx="11"/>
          </p:nvPr>
        </p:nvSpPr>
        <p:spPr/>
        <p:txBody>
          <a:bodyPr rtlCol="0"/>
          <a:lstStyle>
            <a:lvl1pPr>
              <a:defRPr/>
            </a:lvl1pPr>
          </a:lstStyle>
          <a:p>
            <a:pPr>
              <a:defRPr/>
            </a:pPr>
            <a:fld id="{90E888E1-63BB-47D7-873B-CFBC9BEC2DA5}" type="slidenum">
              <a:rPr lang="ar-SA"/>
              <a:pPr>
                <a:defRPr/>
              </a:pPr>
              <a:t>‹#›</a:t>
            </a:fld>
            <a:endParaRPr lang="en-US"/>
          </a:p>
        </p:txBody>
      </p:sp>
      <p:sp>
        <p:nvSpPr>
          <p:cNvPr id="7" name="Footer Placeholder 11">
            <a:extLst>
              <a:ext uri="{FF2B5EF4-FFF2-40B4-BE49-F238E27FC236}">
                <a16:creationId xmlns:a16="http://schemas.microsoft.com/office/drawing/2014/main" id="{44A96C06-710A-41F8-AD67-5D27B3C6F004}"/>
              </a:ext>
            </a:extLst>
          </p:cNvPr>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4079072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lgn="ctr">
              <a:defRPr/>
            </a:lvl1pPr>
          </a:lstStyle>
          <a:p>
            <a:r>
              <a:rPr lang="en-US" dirty="0"/>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800600" y="2438400"/>
            <a:ext cx="38862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7" name="Date Placeholder 9">
            <a:extLst>
              <a:ext uri="{FF2B5EF4-FFF2-40B4-BE49-F238E27FC236}">
                <a16:creationId xmlns:a16="http://schemas.microsoft.com/office/drawing/2014/main" id="{10171D80-6281-45CF-A2F6-4255E63ABAE4}"/>
              </a:ext>
            </a:extLst>
          </p:cNvPr>
          <p:cNvSpPr>
            <a:spLocks noGrp="1"/>
          </p:cNvSpPr>
          <p:nvPr>
            <p:ph type="dt" sz="half" idx="10"/>
          </p:nvPr>
        </p:nvSpPr>
        <p:spPr/>
        <p:txBody>
          <a:bodyPr rtlCol="0"/>
          <a:lstStyle>
            <a:lvl1pPr>
              <a:defRPr/>
            </a:lvl1pPr>
          </a:lstStyle>
          <a:p>
            <a:pPr>
              <a:defRPr/>
            </a:pPr>
            <a:endParaRPr lang="en-US"/>
          </a:p>
        </p:txBody>
      </p:sp>
      <p:sp>
        <p:nvSpPr>
          <p:cNvPr id="8" name="Slide Number Placeholder 11">
            <a:extLst>
              <a:ext uri="{FF2B5EF4-FFF2-40B4-BE49-F238E27FC236}">
                <a16:creationId xmlns:a16="http://schemas.microsoft.com/office/drawing/2014/main" id="{ADD62571-353C-430F-AF3F-B39D62FFD28D}"/>
              </a:ext>
            </a:extLst>
          </p:cNvPr>
          <p:cNvSpPr>
            <a:spLocks noGrp="1"/>
          </p:cNvSpPr>
          <p:nvPr>
            <p:ph type="sldNum" sz="quarter" idx="11"/>
          </p:nvPr>
        </p:nvSpPr>
        <p:spPr/>
        <p:txBody>
          <a:bodyPr rtlCol="0"/>
          <a:lstStyle>
            <a:lvl1pPr>
              <a:defRPr/>
            </a:lvl1pPr>
          </a:lstStyle>
          <a:p>
            <a:pPr>
              <a:defRPr/>
            </a:pPr>
            <a:fld id="{0FF3E5B1-A589-4F5F-9E8E-277B59DC61C3}" type="slidenum">
              <a:rPr lang="ar-SA"/>
              <a:pPr>
                <a:defRPr/>
              </a:pPr>
              <a:t>‹#›</a:t>
            </a:fld>
            <a:endParaRPr lang="en-US"/>
          </a:p>
        </p:txBody>
      </p:sp>
      <p:sp>
        <p:nvSpPr>
          <p:cNvPr id="9" name="Footer Placeholder 13">
            <a:extLst>
              <a:ext uri="{FF2B5EF4-FFF2-40B4-BE49-F238E27FC236}">
                <a16:creationId xmlns:a16="http://schemas.microsoft.com/office/drawing/2014/main" id="{8C67E25F-6354-4FD4-897F-B8244B076773}"/>
              </a:ext>
            </a:extLst>
          </p:cNvPr>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547013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dirty="0"/>
              <a:t>Click to edit Master title style</a:t>
            </a:r>
          </a:p>
        </p:txBody>
      </p:sp>
      <p:sp>
        <p:nvSpPr>
          <p:cNvPr id="3" name="Date Placeholder 13">
            <a:extLst>
              <a:ext uri="{FF2B5EF4-FFF2-40B4-BE49-F238E27FC236}">
                <a16:creationId xmlns:a16="http://schemas.microsoft.com/office/drawing/2014/main" id="{6C467A12-C1E4-4D4D-81E8-C1DE85E85065}"/>
              </a:ext>
            </a:extLst>
          </p:cNvPr>
          <p:cNvSpPr>
            <a:spLocks noGrp="1"/>
          </p:cNvSpPr>
          <p:nvPr>
            <p:ph type="dt" sz="half" idx="10"/>
          </p:nvPr>
        </p:nvSpPr>
        <p:spPr/>
        <p:txBody>
          <a:bodyPr/>
          <a:lstStyle>
            <a:lvl1pPr>
              <a:defRPr/>
            </a:lvl1pPr>
          </a:lstStyle>
          <a:p>
            <a:pPr>
              <a:defRPr/>
            </a:pPr>
            <a:endParaRPr lang="en-US"/>
          </a:p>
        </p:txBody>
      </p:sp>
      <p:sp>
        <p:nvSpPr>
          <p:cNvPr id="4" name="Footer Placeholder 2">
            <a:extLst>
              <a:ext uri="{FF2B5EF4-FFF2-40B4-BE49-F238E27FC236}">
                <a16:creationId xmlns:a16="http://schemas.microsoft.com/office/drawing/2014/main" id="{F630A247-7C0E-4ECE-9087-0C3D9F43FCD3}"/>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22">
            <a:extLst>
              <a:ext uri="{FF2B5EF4-FFF2-40B4-BE49-F238E27FC236}">
                <a16:creationId xmlns:a16="http://schemas.microsoft.com/office/drawing/2014/main" id="{C8DB30AD-93B0-44D2-8F83-C122C8BD9A4F}"/>
              </a:ext>
            </a:extLst>
          </p:cNvPr>
          <p:cNvSpPr>
            <a:spLocks noGrp="1"/>
          </p:cNvSpPr>
          <p:nvPr>
            <p:ph type="sldNum" sz="quarter" idx="12"/>
          </p:nvPr>
        </p:nvSpPr>
        <p:spPr/>
        <p:txBody>
          <a:bodyPr/>
          <a:lstStyle>
            <a:lvl1pPr>
              <a:defRPr/>
            </a:lvl1pPr>
          </a:lstStyle>
          <a:p>
            <a:pPr>
              <a:defRPr/>
            </a:pPr>
            <a:fld id="{C79E581D-5DED-4D38-9154-6A024AD4FDD6}" type="slidenum">
              <a:rPr lang="ar-SA"/>
              <a:pPr>
                <a:defRPr/>
              </a:pPr>
              <a:t>‹#›</a:t>
            </a:fld>
            <a:endParaRPr lang="en-US"/>
          </a:p>
        </p:txBody>
      </p:sp>
    </p:spTree>
    <p:extLst>
      <p:ext uri="{BB962C8B-B14F-4D97-AF65-F5344CB8AC3E}">
        <p14:creationId xmlns:p14="http://schemas.microsoft.com/office/powerpoint/2010/main" val="1661338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9D4154B-3703-4E78-B27D-840208C98791}"/>
              </a:ext>
            </a:extLst>
          </p:cNvPr>
          <p:cNvSpPr>
            <a:spLocks noGrp="1"/>
          </p:cNvSpPr>
          <p:nvPr>
            <p:ph type="dt" sz="half" idx="10"/>
          </p:nvPr>
        </p:nvSpPr>
        <p:spPr/>
        <p:txBody>
          <a:bodyPr/>
          <a:lstStyle>
            <a:lvl1pPr>
              <a:defRPr/>
            </a:lvl1pPr>
          </a:lstStyle>
          <a:p>
            <a:pPr>
              <a:defRPr/>
            </a:pPr>
            <a:endParaRPr lang="en-US"/>
          </a:p>
        </p:txBody>
      </p:sp>
      <p:sp>
        <p:nvSpPr>
          <p:cNvPr id="3" name="Footer Placeholder 2">
            <a:extLst>
              <a:ext uri="{FF2B5EF4-FFF2-40B4-BE49-F238E27FC236}">
                <a16:creationId xmlns:a16="http://schemas.microsoft.com/office/drawing/2014/main" id="{41A2755D-7F87-475A-A645-07DF5CE78E1A}"/>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3">
            <a:extLst>
              <a:ext uri="{FF2B5EF4-FFF2-40B4-BE49-F238E27FC236}">
                <a16:creationId xmlns:a16="http://schemas.microsoft.com/office/drawing/2014/main" id="{7B389886-3D2D-4138-BBB4-840BB7AB9F21}"/>
              </a:ext>
            </a:extLst>
          </p:cNvPr>
          <p:cNvSpPr>
            <a:spLocks noGrp="1"/>
          </p:cNvSpPr>
          <p:nvPr>
            <p:ph type="sldNum" sz="quarter" idx="12"/>
          </p:nvPr>
        </p:nvSpPr>
        <p:spPr>
          <a:xfrm>
            <a:off x="0" y="6248400"/>
            <a:ext cx="533400" cy="381000"/>
          </a:xfrm>
        </p:spPr>
        <p:txBody>
          <a:bodyPr/>
          <a:lstStyle>
            <a:lvl1pPr>
              <a:defRPr smtClean="0">
                <a:solidFill>
                  <a:schemeClr val="tx2"/>
                </a:solidFill>
              </a:defRPr>
            </a:lvl1pPr>
          </a:lstStyle>
          <a:p>
            <a:pPr>
              <a:defRPr/>
            </a:pPr>
            <a:fld id="{8E739E46-AA67-44FB-8408-0B9E7EAA2915}" type="slidenum">
              <a:rPr lang="ar-SA"/>
              <a:pPr>
                <a:defRPr/>
              </a:pPr>
              <a:t>‹#›</a:t>
            </a:fld>
            <a:endParaRPr lang="en-US"/>
          </a:p>
        </p:txBody>
      </p:sp>
    </p:spTree>
    <p:extLst>
      <p:ext uri="{BB962C8B-B14F-4D97-AF65-F5344CB8AC3E}">
        <p14:creationId xmlns:p14="http://schemas.microsoft.com/office/powerpoint/2010/main" val="534869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ctr">
              <a:buNone/>
              <a:defRPr sz="4400" b="0"/>
            </a:lvl1pPr>
          </a:lstStyle>
          <a:p>
            <a:r>
              <a:rPr lang="en-US" dirty="0"/>
              <a:t>Click to edit Master title style</a:t>
            </a: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CAB961BE-4110-4127-9728-F59EDF004EA7}"/>
              </a:ext>
            </a:extLst>
          </p:cNvPr>
          <p:cNvSpPr>
            <a:spLocks noGrp="1"/>
          </p:cNvSpPr>
          <p:nvPr>
            <p:ph type="dt" sz="half" idx="10"/>
          </p:nvPr>
        </p:nvSpPr>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7CCCE012-FE9F-4DE3-9A72-057785FE7E2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2">
            <a:extLst>
              <a:ext uri="{FF2B5EF4-FFF2-40B4-BE49-F238E27FC236}">
                <a16:creationId xmlns:a16="http://schemas.microsoft.com/office/drawing/2014/main" id="{7FA97117-0352-4F13-BC0C-B16BA6D109D7}"/>
              </a:ext>
            </a:extLst>
          </p:cNvPr>
          <p:cNvSpPr>
            <a:spLocks noGrp="1"/>
          </p:cNvSpPr>
          <p:nvPr>
            <p:ph type="sldNum" sz="quarter" idx="12"/>
          </p:nvPr>
        </p:nvSpPr>
        <p:spPr/>
        <p:txBody>
          <a:bodyPr/>
          <a:lstStyle>
            <a:lvl1pPr>
              <a:defRPr/>
            </a:lvl1pPr>
          </a:lstStyle>
          <a:p>
            <a:pPr>
              <a:defRPr/>
            </a:pPr>
            <a:fld id="{BEC8AB12-01BA-4ECD-B1C6-7B8A62A23281}" type="slidenum">
              <a:rPr lang="ar-SA"/>
              <a:pPr>
                <a:defRPr/>
              </a:pPr>
              <a:t>‹#›</a:t>
            </a:fld>
            <a:endParaRPr lang="en-US"/>
          </a:p>
        </p:txBody>
      </p:sp>
    </p:spTree>
    <p:extLst>
      <p:ext uri="{BB962C8B-B14F-4D97-AF65-F5344CB8AC3E}">
        <p14:creationId xmlns:p14="http://schemas.microsoft.com/office/powerpoint/2010/main" val="54651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40D1C71-D7FF-4D95-8B59-EF450C3CFE71}"/>
              </a:ext>
            </a:extLst>
          </p:cNvPr>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eaLnBrk="1" hangingPunct="1">
              <a:defRPr/>
            </a:pPr>
            <a:endParaRPr lang="en-US"/>
          </a:p>
        </p:txBody>
      </p:sp>
      <p:sp>
        <p:nvSpPr>
          <p:cNvPr id="6" name="Rectangle 5">
            <a:extLst>
              <a:ext uri="{FF2B5EF4-FFF2-40B4-BE49-F238E27FC236}">
                <a16:creationId xmlns:a16="http://schemas.microsoft.com/office/drawing/2014/main" id="{D3971A6A-5386-4762-A8F6-038F64417135}"/>
              </a:ext>
            </a:extLst>
          </p:cNvPr>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eaLnBrk="1" hangingPunct="1">
              <a:defRPr/>
            </a:pPr>
            <a:endParaRPr lang="en-US"/>
          </a:p>
        </p:txBody>
      </p:sp>
      <p:sp>
        <p:nvSpPr>
          <p:cNvPr id="7" name="Rectangle 6">
            <a:extLst>
              <a:ext uri="{FF2B5EF4-FFF2-40B4-BE49-F238E27FC236}">
                <a16:creationId xmlns:a16="http://schemas.microsoft.com/office/drawing/2014/main" id="{17815BC2-68B8-4D3B-9F5F-9DF533F92A56}"/>
              </a:ext>
            </a:extLst>
          </p:cNvPr>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eaLnBrk="1" hangingPunct="1">
              <a:defRPr/>
            </a:pPr>
            <a:endParaRPr lang="en-US"/>
          </a:p>
        </p:txBody>
      </p:sp>
      <p:sp>
        <p:nvSpPr>
          <p:cNvPr id="8" name="Rectangle 7">
            <a:extLst>
              <a:ext uri="{FF2B5EF4-FFF2-40B4-BE49-F238E27FC236}">
                <a16:creationId xmlns:a16="http://schemas.microsoft.com/office/drawing/2014/main" id="{2D62614A-E1E6-413C-855E-FAA9477045A5}"/>
              </a:ext>
            </a:extLst>
          </p:cNvPr>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eaLnBrk="1" hangingPunct="1">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a:t>Click to edit Master title style</a:t>
            </a: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a:t>Click icon to add picture</a:t>
            </a:r>
            <a:endParaRPr lang="en-US" noProof="0" dirty="0"/>
          </a:p>
        </p:txBody>
      </p:sp>
      <p:sp>
        <p:nvSpPr>
          <p:cNvPr id="9" name="Date Placeholder 11">
            <a:extLst>
              <a:ext uri="{FF2B5EF4-FFF2-40B4-BE49-F238E27FC236}">
                <a16:creationId xmlns:a16="http://schemas.microsoft.com/office/drawing/2014/main" id="{28411DF3-70C4-4A07-A6A2-F3ECDD73FAE2}"/>
              </a:ext>
            </a:extLst>
          </p:cNvPr>
          <p:cNvSpPr>
            <a:spLocks noGrp="1"/>
          </p:cNvSpPr>
          <p:nvPr>
            <p:ph type="dt" sz="half" idx="10"/>
          </p:nvPr>
        </p:nvSpPr>
        <p:spPr>
          <a:xfrm>
            <a:off x="6248400" y="6248400"/>
            <a:ext cx="2667000" cy="365125"/>
          </a:xfrm>
        </p:spPr>
        <p:txBody>
          <a:bodyPr rtlCol="0"/>
          <a:lstStyle>
            <a:lvl1pPr>
              <a:defRPr/>
            </a:lvl1pPr>
          </a:lstStyle>
          <a:p>
            <a:pPr>
              <a:defRPr/>
            </a:pPr>
            <a:endParaRPr lang="en-US"/>
          </a:p>
        </p:txBody>
      </p:sp>
      <p:sp>
        <p:nvSpPr>
          <p:cNvPr id="10" name="Slide Number Placeholder 12">
            <a:extLst>
              <a:ext uri="{FF2B5EF4-FFF2-40B4-BE49-F238E27FC236}">
                <a16:creationId xmlns:a16="http://schemas.microsoft.com/office/drawing/2014/main" id="{BE063550-1897-4DA0-A4BF-04A853C7AC94}"/>
              </a:ext>
            </a:extLst>
          </p:cNvPr>
          <p:cNvSpPr>
            <a:spLocks noGrp="1"/>
          </p:cNvSpPr>
          <p:nvPr>
            <p:ph type="sldNum" sz="quarter" idx="11"/>
          </p:nvPr>
        </p:nvSpPr>
        <p:spPr>
          <a:xfrm>
            <a:off x="0" y="4667250"/>
            <a:ext cx="1447800" cy="663575"/>
          </a:xfrm>
        </p:spPr>
        <p:txBody>
          <a:bodyPr rtlCol="0"/>
          <a:lstStyle>
            <a:lvl1pPr>
              <a:defRPr sz="2800" smtClean="0"/>
            </a:lvl1pPr>
          </a:lstStyle>
          <a:p>
            <a:pPr>
              <a:defRPr/>
            </a:pPr>
            <a:fld id="{C8E98313-9559-416F-ABA2-BDCB22F03519}" type="slidenum">
              <a:rPr lang="ar-SA"/>
              <a:pPr>
                <a:defRPr/>
              </a:pPr>
              <a:t>‹#›</a:t>
            </a:fld>
            <a:endParaRPr lang="en-US"/>
          </a:p>
        </p:txBody>
      </p:sp>
      <p:sp>
        <p:nvSpPr>
          <p:cNvPr id="11" name="Footer Placeholder 13">
            <a:extLst>
              <a:ext uri="{FF2B5EF4-FFF2-40B4-BE49-F238E27FC236}">
                <a16:creationId xmlns:a16="http://schemas.microsoft.com/office/drawing/2014/main" id="{0B8010B3-803B-4C10-BA01-FECB9BF5CA01}"/>
              </a:ext>
            </a:extLst>
          </p:cNvPr>
          <p:cNvSpPr>
            <a:spLocks noGrp="1"/>
          </p:cNvSpPr>
          <p:nvPr>
            <p:ph type="ftr" sz="quarter" idx="12"/>
          </p:nvPr>
        </p:nvSpPr>
        <p:spPr>
          <a:xfrm>
            <a:off x="1600200" y="6248400"/>
            <a:ext cx="4572000" cy="365125"/>
          </a:xfrm>
        </p:spPr>
        <p:txBody>
          <a:bodyPr rtlCol="0"/>
          <a:lstStyle>
            <a:lvl1pPr>
              <a:defRPr/>
            </a:lvl1pPr>
          </a:lstStyle>
          <a:p>
            <a:pPr>
              <a:defRPr/>
            </a:pPr>
            <a:endParaRPr lang="en-US"/>
          </a:p>
        </p:txBody>
      </p:sp>
    </p:spTree>
    <p:extLst>
      <p:ext uri="{BB962C8B-B14F-4D97-AF65-F5344CB8AC3E}">
        <p14:creationId xmlns:p14="http://schemas.microsoft.com/office/powerpoint/2010/main" val="518369297"/>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21">
            <a:extLst>
              <a:ext uri="{FF2B5EF4-FFF2-40B4-BE49-F238E27FC236}">
                <a16:creationId xmlns:a16="http://schemas.microsoft.com/office/drawing/2014/main" id="{7EFC0B0F-7512-4924-9444-CA2333D4359A}"/>
              </a:ext>
            </a:extLst>
          </p:cNvPr>
          <p:cNvSpPr>
            <a:spLocks noGrp="1"/>
          </p:cNvSpPr>
          <p:nvPr>
            <p:ph type="title"/>
          </p:nvPr>
        </p:nvSpPr>
        <p:spPr bwMode="auto">
          <a:xfrm>
            <a:off x="609600" y="228600"/>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ar-EG"/>
              <a:t>Click to edit Master title style</a:t>
            </a:r>
          </a:p>
        </p:txBody>
      </p:sp>
      <p:sp>
        <p:nvSpPr>
          <p:cNvPr id="1027" name="Text Placeholder 12">
            <a:extLst>
              <a:ext uri="{FF2B5EF4-FFF2-40B4-BE49-F238E27FC236}">
                <a16:creationId xmlns:a16="http://schemas.microsoft.com/office/drawing/2014/main" id="{3C7F4624-B3C7-4E84-8AB2-DECFE1FA2766}"/>
              </a:ext>
            </a:extLst>
          </p:cNvPr>
          <p:cNvSpPr>
            <a:spLocks noGrp="1"/>
          </p:cNvSpPr>
          <p:nvPr>
            <p:ph type="body" idx="1"/>
          </p:nvPr>
        </p:nvSpPr>
        <p:spPr bwMode="auto">
          <a:xfrm>
            <a:off x="612775" y="1600200"/>
            <a:ext cx="8153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ar-EG"/>
              <a:t>Click to edit Master text styles</a:t>
            </a:r>
          </a:p>
          <a:p>
            <a:pPr lvl="1"/>
            <a:r>
              <a:rPr lang="en-US" altLang="ar-EG"/>
              <a:t>Second level</a:t>
            </a:r>
          </a:p>
          <a:p>
            <a:pPr lvl="2"/>
            <a:r>
              <a:rPr lang="en-US" altLang="ar-EG"/>
              <a:t>Third level</a:t>
            </a:r>
          </a:p>
          <a:p>
            <a:pPr lvl="3"/>
            <a:r>
              <a:rPr lang="en-US" altLang="ar-EG"/>
              <a:t>Fourth level</a:t>
            </a:r>
          </a:p>
          <a:p>
            <a:pPr lvl="4"/>
            <a:r>
              <a:rPr lang="en-US" altLang="ar-EG"/>
              <a:t>Fifth level</a:t>
            </a:r>
          </a:p>
        </p:txBody>
      </p:sp>
      <p:sp>
        <p:nvSpPr>
          <p:cNvPr id="14" name="Date Placeholder 13">
            <a:extLst>
              <a:ext uri="{FF2B5EF4-FFF2-40B4-BE49-F238E27FC236}">
                <a16:creationId xmlns:a16="http://schemas.microsoft.com/office/drawing/2014/main" id="{01C01AF9-CB67-486A-B7BA-672FF862E895}"/>
              </a:ext>
            </a:extLst>
          </p:cNvPr>
          <p:cNvSpPr>
            <a:spLocks noGrp="1"/>
          </p:cNvSpPr>
          <p:nvPr>
            <p:ph type="dt" sz="half" idx="2"/>
          </p:nvPr>
        </p:nvSpPr>
        <p:spPr>
          <a:xfrm>
            <a:off x="6096000" y="6248400"/>
            <a:ext cx="2667000" cy="365125"/>
          </a:xfrm>
          <a:prstGeom prst="rect">
            <a:avLst/>
          </a:prstGeom>
        </p:spPr>
        <p:txBody>
          <a:bodyPr vert="horz" anchor="ctr" anchorCtr="0"/>
          <a:lstStyle>
            <a:lvl1pPr algn="l" rtl="1" eaLnBrk="1" latinLnBrk="0" hangingPunct="1">
              <a:defRPr kumimoji="0" sz="1400">
                <a:solidFill>
                  <a:schemeClr val="tx2"/>
                </a:solidFill>
              </a:defRPr>
            </a:lvl1pPr>
          </a:lstStyle>
          <a:p>
            <a:pPr>
              <a:defRPr/>
            </a:pPr>
            <a:endParaRPr lang="en-US"/>
          </a:p>
        </p:txBody>
      </p:sp>
      <p:sp>
        <p:nvSpPr>
          <p:cNvPr id="3" name="Footer Placeholder 2">
            <a:extLst>
              <a:ext uri="{FF2B5EF4-FFF2-40B4-BE49-F238E27FC236}">
                <a16:creationId xmlns:a16="http://schemas.microsoft.com/office/drawing/2014/main" id="{4A1CF5C2-CF26-46F3-940F-C1E07A4F36E6}"/>
              </a:ext>
            </a:extLst>
          </p:cNvPr>
          <p:cNvSpPr>
            <a:spLocks noGrp="1"/>
          </p:cNvSpPr>
          <p:nvPr>
            <p:ph type="ftr" sz="quarter" idx="3"/>
          </p:nvPr>
        </p:nvSpPr>
        <p:spPr>
          <a:xfrm>
            <a:off x="609600" y="6248400"/>
            <a:ext cx="5421313" cy="365125"/>
          </a:xfrm>
          <a:prstGeom prst="rect">
            <a:avLst/>
          </a:prstGeom>
        </p:spPr>
        <p:txBody>
          <a:bodyPr vert="horz" anchor="ctr"/>
          <a:lstStyle>
            <a:lvl1pPr algn="r" rtl="1" eaLnBrk="1" latinLnBrk="0" hangingPunct="1">
              <a:defRPr kumimoji="0" sz="1400">
                <a:solidFill>
                  <a:schemeClr val="tx2"/>
                </a:solidFill>
              </a:defRPr>
            </a:lvl1pPr>
          </a:lstStyle>
          <a:p>
            <a:pPr>
              <a:defRPr/>
            </a:pPr>
            <a:endParaRPr lang="en-US"/>
          </a:p>
        </p:txBody>
      </p:sp>
      <p:sp>
        <p:nvSpPr>
          <p:cNvPr id="7" name="Rectangle 6">
            <a:extLst>
              <a:ext uri="{FF2B5EF4-FFF2-40B4-BE49-F238E27FC236}">
                <a16:creationId xmlns:a16="http://schemas.microsoft.com/office/drawing/2014/main" id="{8C97E019-2796-4F71-BE3D-99AEFB4765FA}"/>
              </a:ext>
            </a:extLst>
          </p:cNvPr>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eaLnBrk="1" hangingPunct="1">
              <a:defRPr/>
            </a:pPr>
            <a:endParaRPr lang="en-US"/>
          </a:p>
        </p:txBody>
      </p:sp>
      <p:sp>
        <p:nvSpPr>
          <p:cNvPr id="8" name="Rectangle 7">
            <a:extLst>
              <a:ext uri="{FF2B5EF4-FFF2-40B4-BE49-F238E27FC236}">
                <a16:creationId xmlns:a16="http://schemas.microsoft.com/office/drawing/2014/main" id="{0BD1CBAC-2A9B-4E7F-840A-C4C5D551A5C2}"/>
              </a:ext>
            </a:extLst>
          </p:cNvPr>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eaLnBrk="1" hangingPunct="1">
              <a:defRPr/>
            </a:pPr>
            <a:endParaRPr lang="en-US"/>
          </a:p>
        </p:txBody>
      </p:sp>
      <p:sp>
        <p:nvSpPr>
          <p:cNvPr id="9" name="Rectangle 8">
            <a:extLst>
              <a:ext uri="{FF2B5EF4-FFF2-40B4-BE49-F238E27FC236}">
                <a16:creationId xmlns:a16="http://schemas.microsoft.com/office/drawing/2014/main" id="{6C1564DA-3E7C-4693-A410-CEE6DFE000B9}"/>
              </a:ext>
            </a:extLst>
          </p:cNvPr>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eaLnBrk="1" hangingPunct="1">
              <a:defRPr/>
            </a:pPr>
            <a:endParaRPr lang="en-US"/>
          </a:p>
        </p:txBody>
      </p:sp>
      <p:sp>
        <p:nvSpPr>
          <p:cNvPr id="23" name="Slide Number Placeholder 22">
            <a:extLst>
              <a:ext uri="{FF2B5EF4-FFF2-40B4-BE49-F238E27FC236}">
                <a16:creationId xmlns:a16="http://schemas.microsoft.com/office/drawing/2014/main" id="{01357696-7141-418C-B312-B6602027F84D}"/>
              </a:ext>
            </a:extLst>
          </p:cNvPr>
          <p:cNvSpPr>
            <a:spLocks noGrp="1"/>
          </p:cNvSpPr>
          <p:nvPr>
            <p:ph type="sldNum" sz="quarter" idx="4"/>
          </p:nvPr>
        </p:nvSpPr>
        <p:spPr>
          <a:xfrm>
            <a:off x="0" y="1271588"/>
            <a:ext cx="533400" cy="244475"/>
          </a:xfrm>
          <a:prstGeom prst="rect">
            <a:avLst/>
          </a:prstGeom>
        </p:spPr>
        <p:txBody>
          <a:bodyPr vert="horz" anchor="ctr" anchorCtr="0">
            <a:normAutofit/>
          </a:bodyPr>
          <a:lstStyle>
            <a:lvl1pPr algn="ctr" rtl="1" eaLnBrk="1" latinLnBrk="0" hangingPunct="1">
              <a:defRPr kumimoji="0" sz="1400" b="1" smtClean="0">
                <a:solidFill>
                  <a:srgbClr val="FFFFFF"/>
                </a:solidFill>
              </a:defRPr>
            </a:lvl1pPr>
          </a:lstStyle>
          <a:p>
            <a:pPr>
              <a:defRPr/>
            </a:pPr>
            <a:fld id="{3492D775-CE38-4DD5-B66F-8F534FB86E24}"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3684" r:id="rId1"/>
    <p:sldLayoutId id="2147483680" r:id="rId2"/>
    <p:sldLayoutId id="2147483685" r:id="rId3"/>
    <p:sldLayoutId id="2147483686" r:id="rId4"/>
    <p:sldLayoutId id="2147483687" r:id="rId5"/>
    <p:sldLayoutId id="2147483681" r:id="rId6"/>
    <p:sldLayoutId id="2147483688" r:id="rId7"/>
    <p:sldLayoutId id="2147483682" r:id="rId8"/>
    <p:sldLayoutId id="2147483689" r:id="rId9"/>
    <p:sldLayoutId id="2147483683" r:id="rId10"/>
    <p:sldLayoutId id="2147483690" r:id="rId11"/>
  </p:sldLayoutIdLst>
  <p:txStyles>
    <p:titleStyle>
      <a:lvl1pPr algn="l" rtl="1" fontAlgn="base">
        <a:spcBef>
          <a:spcPct val="0"/>
        </a:spcBef>
        <a:spcAft>
          <a:spcPct val="0"/>
        </a:spcAft>
        <a:defRPr sz="4400" kern="1200">
          <a:solidFill>
            <a:schemeClr val="tx2"/>
          </a:solidFill>
          <a:latin typeface="+mj-lt"/>
          <a:ea typeface="+mj-ea"/>
          <a:cs typeface="+mj-cs"/>
        </a:defRPr>
      </a:lvl1pPr>
      <a:lvl2pPr algn="l" rtl="1" fontAlgn="base">
        <a:spcBef>
          <a:spcPct val="0"/>
        </a:spcBef>
        <a:spcAft>
          <a:spcPct val="0"/>
        </a:spcAft>
        <a:defRPr sz="4400">
          <a:solidFill>
            <a:schemeClr val="tx2"/>
          </a:solidFill>
          <a:latin typeface="Tw Cen MT" panose="020B0602020104020603" pitchFamily="34" charset="0"/>
          <a:cs typeface="Arial" panose="020B0604020202020204" pitchFamily="34" charset="0"/>
        </a:defRPr>
      </a:lvl2pPr>
      <a:lvl3pPr algn="l" rtl="1" fontAlgn="base">
        <a:spcBef>
          <a:spcPct val="0"/>
        </a:spcBef>
        <a:spcAft>
          <a:spcPct val="0"/>
        </a:spcAft>
        <a:defRPr sz="4400">
          <a:solidFill>
            <a:schemeClr val="tx2"/>
          </a:solidFill>
          <a:latin typeface="Tw Cen MT" panose="020B0602020104020603" pitchFamily="34" charset="0"/>
          <a:cs typeface="Arial" panose="020B0604020202020204" pitchFamily="34" charset="0"/>
        </a:defRPr>
      </a:lvl3pPr>
      <a:lvl4pPr algn="l" rtl="1" fontAlgn="base">
        <a:spcBef>
          <a:spcPct val="0"/>
        </a:spcBef>
        <a:spcAft>
          <a:spcPct val="0"/>
        </a:spcAft>
        <a:defRPr sz="4400">
          <a:solidFill>
            <a:schemeClr val="tx2"/>
          </a:solidFill>
          <a:latin typeface="Tw Cen MT" panose="020B0602020104020603" pitchFamily="34" charset="0"/>
          <a:cs typeface="Arial" panose="020B0604020202020204" pitchFamily="34" charset="0"/>
        </a:defRPr>
      </a:lvl4pPr>
      <a:lvl5pPr algn="l" rtl="1" fontAlgn="base">
        <a:spcBef>
          <a:spcPct val="0"/>
        </a:spcBef>
        <a:spcAft>
          <a:spcPct val="0"/>
        </a:spcAft>
        <a:defRPr sz="4400">
          <a:solidFill>
            <a:schemeClr val="tx2"/>
          </a:solidFill>
          <a:latin typeface="Tw Cen MT" panose="020B0602020104020603" pitchFamily="34" charset="0"/>
          <a:cs typeface="Arial" panose="020B0604020202020204" pitchFamily="34" charset="0"/>
        </a:defRPr>
      </a:lvl5pPr>
      <a:lvl6pPr marL="457200" algn="l" rtl="1" fontAlgn="base">
        <a:spcBef>
          <a:spcPct val="0"/>
        </a:spcBef>
        <a:spcAft>
          <a:spcPct val="0"/>
        </a:spcAft>
        <a:defRPr sz="4400">
          <a:solidFill>
            <a:schemeClr val="tx2"/>
          </a:solidFill>
          <a:latin typeface="Tw Cen MT" panose="020B0602020104020603" pitchFamily="34" charset="0"/>
          <a:cs typeface="Arial" panose="020B0604020202020204" pitchFamily="34" charset="0"/>
        </a:defRPr>
      </a:lvl6pPr>
      <a:lvl7pPr marL="914400" algn="l" rtl="1" fontAlgn="base">
        <a:spcBef>
          <a:spcPct val="0"/>
        </a:spcBef>
        <a:spcAft>
          <a:spcPct val="0"/>
        </a:spcAft>
        <a:defRPr sz="4400">
          <a:solidFill>
            <a:schemeClr val="tx2"/>
          </a:solidFill>
          <a:latin typeface="Tw Cen MT" panose="020B0602020104020603" pitchFamily="34" charset="0"/>
          <a:cs typeface="Arial" panose="020B0604020202020204" pitchFamily="34" charset="0"/>
        </a:defRPr>
      </a:lvl7pPr>
      <a:lvl8pPr marL="1371600" algn="l" rtl="1" fontAlgn="base">
        <a:spcBef>
          <a:spcPct val="0"/>
        </a:spcBef>
        <a:spcAft>
          <a:spcPct val="0"/>
        </a:spcAft>
        <a:defRPr sz="4400">
          <a:solidFill>
            <a:schemeClr val="tx2"/>
          </a:solidFill>
          <a:latin typeface="Tw Cen MT" panose="020B0602020104020603" pitchFamily="34" charset="0"/>
          <a:cs typeface="Arial" panose="020B0604020202020204" pitchFamily="34" charset="0"/>
        </a:defRPr>
      </a:lvl8pPr>
      <a:lvl9pPr marL="1828800" algn="l" rtl="1" fontAlgn="base">
        <a:spcBef>
          <a:spcPct val="0"/>
        </a:spcBef>
        <a:spcAft>
          <a:spcPct val="0"/>
        </a:spcAft>
        <a:defRPr sz="4400">
          <a:solidFill>
            <a:schemeClr val="tx2"/>
          </a:solidFill>
          <a:latin typeface="Tw Cen MT" panose="020B0602020104020603" pitchFamily="34" charset="0"/>
          <a:cs typeface="Arial" panose="020B0604020202020204" pitchFamily="34" charset="0"/>
        </a:defRPr>
      </a:lvl9pPr>
    </p:titleStyle>
    <p:bodyStyle>
      <a:lvl1pPr marL="319088" indent="-319088" algn="r" rtl="1" fontAlgn="base">
        <a:spcBef>
          <a:spcPts val="700"/>
        </a:spcBef>
        <a:spcAft>
          <a:spcPct val="0"/>
        </a:spcAft>
        <a:buClr>
          <a:schemeClr val="accent2"/>
        </a:buClr>
        <a:buSzPct val="60000"/>
        <a:buFont typeface="Wingdings" panose="05000000000000000000" pitchFamily="2" charset="2"/>
        <a:buChar char=""/>
        <a:defRPr sz="2900" kern="1200">
          <a:solidFill>
            <a:schemeClr val="tx1"/>
          </a:solidFill>
          <a:latin typeface="+mn-lt"/>
          <a:ea typeface="+mn-ea"/>
          <a:cs typeface="+mn-cs"/>
        </a:defRPr>
      </a:lvl1pPr>
      <a:lvl2pPr marL="639763" indent="-273050" algn="r" rtl="1" fontAlgn="base">
        <a:spcBef>
          <a:spcPts val="550"/>
        </a:spcBef>
        <a:spcAft>
          <a:spcPct val="0"/>
        </a:spcAft>
        <a:buClr>
          <a:schemeClr val="accent1"/>
        </a:buClr>
        <a:buSzPct val="70000"/>
        <a:buFont typeface="Wingdings 2" panose="05020102010507070707" pitchFamily="18" charset="2"/>
        <a:buChar char=""/>
        <a:defRPr sz="2600" kern="1200">
          <a:solidFill>
            <a:schemeClr val="tx1"/>
          </a:solidFill>
          <a:latin typeface="+mn-lt"/>
          <a:ea typeface="+mn-ea"/>
          <a:cs typeface="+mn-cs"/>
        </a:defRPr>
      </a:lvl2pPr>
      <a:lvl3pPr marL="914400" indent="-228600" algn="r" rtl="1" fontAlgn="base">
        <a:spcBef>
          <a:spcPts val="500"/>
        </a:spcBef>
        <a:spcAft>
          <a:spcPct val="0"/>
        </a:spcAft>
        <a:buClr>
          <a:schemeClr val="accent2"/>
        </a:buClr>
        <a:buSzPct val="75000"/>
        <a:buFont typeface="Wingdings" panose="05000000000000000000" pitchFamily="2" charset="2"/>
        <a:buChar char=""/>
        <a:defRPr sz="2300" kern="1200">
          <a:solidFill>
            <a:schemeClr val="tx1"/>
          </a:solidFill>
          <a:latin typeface="+mn-lt"/>
          <a:ea typeface="+mn-ea"/>
          <a:cs typeface="+mn-cs"/>
        </a:defRPr>
      </a:lvl3pPr>
      <a:lvl4pPr marL="1371600" indent="-228600" algn="r" rtl="1" fontAlgn="base">
        <a:spcBef>
          <a:spcPts val="400"/>
        </a:spcBef>
        <a:spcAft>
          <a:spcPct val="0"/>
        </a:spcAft>
        <a:buClr>
          <a:srgbClr val="A5AB81"/>
        </a:buClr>
        <a:buSzPct val="75000"/>
        <a:buFont typeface="Wingdings" panose="05000000000000000000" pitchFamily="2" charset="2"/>
        <a:buChar char=""/>
        <a:defRPr sz="2000" kern="1200">
          <a:solidFill>
            <a:schemeClr val="tx1"/>
          </a:solidFill>
          <a:latin typeface="+mn-lt"/>
          <a:ea typeface="+mn-ea"/>
          <a:cs typeface="+mn-cs"/>
        </a:defRPr>
      </a:lvl4pPr>
      <a:lvl5pPr marL="1828800" indent="-228600" algn="r" rtl="1" fontAlgn="base">
        <a:spcBef>
          <a:spcPts val="400"/>
        </a:spcBef>
        <a:spcAft>
          <a:spcPct val="0"/>
        </a:spcAft>
        <a:buClr>
          <a:srgbClr val="D8B25C"/>
        </a:buClr>
        <a:buSzPct val="65000"/>
        <a:buFont typeface="Wingdings" panose="05000000000000000000" pitchFamily="2" charset="2"/>
        <a:buChar char=""/>
        <a:defRPr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Shape 2">
            <a:extLst>
              <a:ext uri="{FF2B5EF4-FFF2-40B4-BE49-F238E27FC236}">
                <a16:creationId xmlns:a16="http://schemas.microsoft.com/office/drawing/2014/main" id="{86D00680-F3E8-481E-9317-A4F292EF6E8A}"/>
              </a:ext>
            </a:extLst>
          </p:cNvPr>
          <p:cNvSpPr>
            <a:spLocks noGrp="1" noChangeArrowheads="1"/>
          </p:cNvSpPr>
          <p:nvPr>
            <p:ph type="title"/>
          </p:nvPr>
        </p:nvSpPr>
        <p:spPr bwMode="auto">
          <a:xfrm>
            <a:off x="1618060" y="1214438"/>
            <a:ext cx="5907881"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400000"/>
                <a:headEnd/>
                <a:tailEnd/>
              </a14:hiddenLine>
            </a:ext>
          </a:extLst>
        </p:spPr>
        <p:txBody>
          <a:bodyPr vert="horz" wrap="square" lIns="38100" tIns="38100" rIns="38100" bIns="38100" numCol="1" anchor="ctr" anchorCtr="0" compatLnSpc="1">
            <a:prstTxWarp prst="textNoShape">
              <a:avLst/>
            </a:prstTxWarp>
          </a:bodyPr>
          <a:lstStyle/>
          <a:p>
            <a:pPr lvl="0"/>
            <a:r>
              <a:rPr lang="en-US" altLang="ar-EG">
                <a:sym typeface="Roboto Regular"/>
              </a:rPr>
              <a:t>Title Text</a:t>
            </a:r>
          </a:p>
        </p:txBody>
      </p:sp>
      <p:sp>
        <p:nvSpPr>
          <p:cNvPr id="2051" name="Shape 3">
            <a:extLst>
              <a:ext uri="{FF2B5EF4-FFF2-40B4-BE49-F238E27FC236}">
                <a16:creationId xmlns:a16="http://schemas.microsoft.com/office/drawing/2014/main" id="{AB2A0A9F-804D-450A-959A-DC87B4DA0B29}"/>
              </a:ext>
            </a:extLst>
          </p:cNvPr>
          <p:cNvSpPr>
            <a:spLocks noGrp="1" noChangeArrowheads="1"/>
          </p:cNvSpPr>
          <p:nvPr>
            <p:ph type="body" idx="1"/>
          </p:nvPr>
        </p:nvSpPr>
        <p:spPr bwMode="auto">
          <a:xfrm>
            <a:off x="1618060" y="2071688"/>
            <a:ext cx="5907881" cy="3452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400000"/>
                <a:headEnd/>
                <a:tailEnd/>
              </a14:hiddenLine>
            </a:ext>
          </a:extLst>
        </p:spPr>
        <p:txBody>
          <a:bodyPr vert="horz" wrap="square" lIns="38100" tIns="38100" rIns="38100" bIns="38100" numCol="1" anchor="ctr" anchorCtr="0" compatLnSpc="1">
            <a:prstTxWarp prst="textNoShape">
              <a:avLst/>
            </a:prstTxWarp>
          </a:bodyPr>
          <a:lstStyle/>
          <a:p>
            <a:pPr lvl="0"/>
            <a:r>
              <a:rPr lang="en-US" altLang="ar-EG">
                <a:sym typeface="Roboto Regular"/>
              </a:rPr>
              <a:t>Body Level One</a:t>
            </a:r>
          </a:p>
          <a:p>
            <a:pPr lvl="1"/>
            <a:r>
              <a:rPr lang="en-US" altLang="ar-EG">
                <a:sym typeface="Roboto Regular"/>
              </a:rPr>
              <a:t>Body Level Two</a:t>
            </a:r>
          </a:p>
          <a:p>
            <a:pPr lvl="2"/>
            <a:r>
              <a:rPr lang="en-US" altLang="ar-EG">
                <a:sym typeface="Roboto Regular"/>
              </a:rPr>
              <a:t>Body Level Three</a:t>
            </a:r>
          </a:p>
          <a:p>
            <a:pPr lvl="3"/>
            <a:r>
              <a:rPr lang="en-US" altLang="ar-EG">
                <a:sym typeface="Roboto Regular"/>
              </a:rPr>
              <a:t>Body Level Four</a:t>
            </a:r>
          </a:p>
          <a:p>
            <a:pPr lvl="4"/>
            <a:r>
              <a:rPr lang="en-US" altLang="ar-EG">
                <a:sym typeface="Roboto Regular"/>
              </a:rPr>
              <a:t>Body Level Five</a:t>
            </a:r>
          </a:p>
        </p:txBody>
      </p:sp>
      <p:sp>
        <p:nvSpPr>
          <p:cNvPr id="4" name="Shape 4">
            <a:extLst>
              <a:ext uri="{FF2B5EF4-FFF2-40B4-BE49-F238E27FC236}">
                <a16:creationId xmlns:a16="http://schemas.microsoft.com/office/drawing/2014/main" id="{D0250B61-C87E-4F7C-A646-8BC9B9AC0AD5}"/>
              </a:ext>
            </a:extLst>
          </p:cNvPr>
          <p:cNvSpPr>
            <a:spLocks noGrp="1"/>
          </p:cNvSpPr>
          <p:nvPr>
            <p:ph type="sldNum" sz="quarter" idx="2"/>
          </p:nvPr>
        </p:nvSpPr>
        <p:spPr>
          <a:xfrm>
            <a:off x="4390677" y="5762626"/>
            <a:ext cx="359074" cy="353943"/>
          </a:xfrm>
          <a:prstGeom prst="rect">
            <a:avLst/>
          </a:prstGeom>
          <a:ln w="3175">
            <a:miter lim="400000"/>
          </a:ln>
        </p:spPr>
        <p:txBody>
          <a:bodyPr wrap="none" lIns="38100" tIns="38100" rIns="38100" bIns="38100">
            <a:spAutoFit/>
          </a:bodyPr>
          <a:lstStyle>
            <a:lvl1pPr algn="ctr" eaLnBrk="1" fontAlgn="auto" hangingPunct="1">
              <a:spcBef>
                <a:spcPts val="0"/>
              </a:spcBef>
              <a:spcAft>
                <a:spcPts val="0"/>
              </a:spcAft>
              <a:defRPr>
                <a:solidFill>
                  <a:srgbClr val="FFFFFF"/>
                </a:solidFill>
                <a:latin typeface="+mn-lt"/>
              </a:defRPr>
            </a:lvl1pPr>
          </a:lstStyle>
          <a:p>
            <a:pPr>
              <a:defRPr/>
            </a:pPr>
            <a:fld id="{EAB80722-F68D-47A0-A18F-B2FDC321A2F5}" type="slidenum">
              <a:rPr/>
              <a:pPr>
                <a:defRPr/>
              </a:pPr>
              <a:t>‹#›</a:t>
            </a:fld>
            <a:endParaRPr/>
          </a:p>
        </p:txBody>
      </p:sp>
    </p:spTree>
    <p:extLst>
      <p:ext uri="{BB962C8B-B14F-4D97-AF65-F5344CB8AC3E}">
        <p14:creationId xmlns:p14="http://schemas.microsoft.com/office/powerpoint/2010/main" val="2889845496"/>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Lst>
  <p:transition spd="med"/>
  <p:txStyles>
    <p:titleStyle>
      <a:lvl1pPr algn="l" defTabSz="309563" rtl="0" eaLnBrk="0" fontAlgn="base" hangingPunct="0">
        <a:spcBef>
          <a:spcPct val="0"/>
        </a:spcBef>
        <a:spcAft>
          <a:spcPct val="0"/>
        </a:spcAft>
        <a:defRPr sz="900">
          <a:solidFill>
            <a:srgbClr val="525860"/>
          </a:solidFill>
          <a:latin typeface="+mj-lt"/>
          <a:ea typeface="+mj-ea"/>
          <a:cs typeface="+mj-cs"/>
          <a:sym typeface="Roboto Regular"/>
        </a:defRPr>
      </a:lvl1pPr>
      <a:lvl2pPr algn="l" defTabSz="309563" rtl="0" eaLnBrk="0" fontAlgn="base" hangingPunct="0">
        <a:spcBef>
          <a:spcPct val="0"/>
        </a:spcBef>
        <a:spcAft>
          <a:spcPct val="0"/>
        </a:spcAft>
        <a:defRPr sz="900">
          <a:solidFill>
            <a:srgbClr val="525860"/>
          </a:solidFill>
          <a:latin typeface="+mj-lt"/>
          <a:ea typeface="+mj-ea"/>
          <a:cs typeface="+mj-cs"/>
          <a:sym typeface="Roboto Regular"/>
        </a:defRPr>
      </a:lvl2pPr>
      <a:lvl3pPr algn="l" defTabSz="309563" rtl="0" eaLnBrk="0" fontAlgn="base" hangingPunct="0">
        <a:spcBef>
          <a:spcPct val="0"/>
        </a:spcBef>
        <a:spcAft>
          <a:spcPct val="0"/>
        </a:spcAft>
        <a:defRPr sz="900">
          <a:solidFill>
            <a:srgbClr val="525860"/>
          </a:solidFill>
          <a:latin typeface="+mj-lt"/>
          <a:ea typeface="+mj-ea"/>
          <a:cs typeface="+mj-cs"/>
          <a:sym typeface="Roboto Regular"/>
        </a:defRPr>
      </a:lvl3pPr>
      <a:lvl4pPr algn="l" defTabSz="309563" rtl="0" eaLnBrk="0" fontAlgn="base" hangingPunct="0">
        <a:spcBef>
          <a:spcPct val="0"/>
        </a:spcBef>
        <a:spcAft>
          <a:spcPct val="0"/>
        </a:spcAft>
        <a:defRPr sz="900">
          <a:solidFill>
            <a:srgbClr val="525860"/>
          </a:solidFill>
          <a:latin typeface="+mj-lt"/>
          <a:ea typeface="+mj-ea"/>
          <a:cs typeface="+mj-cs"/>
          <a:sym typeface="Roboto Regular"/>
        </a:defRPr>
      </a:lvl4pPr>
      <a:lvl5pPr algn="l" defTabSz="309563" rtl="0" eaLnBrk="0" fontAlgn="base" hangingPunct="0">
        <a:spcBef>
          <a:spcPct val="0"/>
        </a:spcBef>
        <a:spcAft>
          <a:spcPct val="0"/>
        </a:spcAft>
        <a:defRPr sz="900">
          <a:solidFill>
            <a:srgbClr val="525860"/>
          </a:solidFill>
          <a:latin typeface="+mj-lt"/>
          <a:ea typeface="+mj-ea"/>
          <a:cs typeface="+mj-cs"/>
          <a:sym typeface="Roboto Regular"/>
        </a:defRPr>
      </a:lvl5pPr>
      <a:lvl6pPr marL="0" marR="0" indent="428625" algn="l" defTabSz="309563" rtl="0" latinLnBrk="0">
        <a:lnSpc>
          <a:spcPct val="100000"/>
        </a:lnSpc>
        <a:spcBef>
          <a:spcPts val="0"/>
        </a:spcBef>
        <a:spcAft>
          <a:spcPts val="0"/>
        </a:spcAft>
        <a:buClrTx/>
        <a:buSzTx/>
        <a:buFontTx/>
        <a:buNone/>
        <a:tabLst/>
        <a:defRPr sz="900" b="0" i="0" u="none" strike="noStrike" cap="none" spc="0" baseline="0">
          <a:ln>
            <a:noFill/>
          </a:ln>
          <a:solidFill>
            <a:srgbClr val="525860"/>
          </a:solidFill>
          <a:uFillTx/>
          <a:latin typeface="+mj-lt"/>
          <a:ea typeface="+mj-ea"/>
          <a:cs typeface="+mj-cs"/>
          <a:sym typeface="Roboto Regular"/>
        </a:defRPr>
      </a:lvl6pPr>
      <a:lvl7pPr marL="0" marR="0" indent="514350" algn="l" defTabSz="309563" rtl="0" latinLnBrk="0">
        <a:lnSpc>
          <a:spcPct val="100000"/>
        </a:lnSpc>
        <a:spcBef>
          <a:spcPts val="0"/>
        </a:spcBef>
        <a:spcAft>
          <a:spcPts val="0"/>
        </a:spcAft>
        <a:buClrTx/>
        <a:buSzTx/>
        <a:buFontTx/>
        <a:buNone/>
        <a:tabLst/>
        <a:defRPr sz="900" b="0" i="0" u="none" strike="noStrike" cap="none" spc="0" baseline="0">
          <a:ln>
            <a:noFill/>
          </a:ln>
          <a:solidFill>
            <a:srgbClr val="525860"/>
          </a:solidFill>
          <a:uFillTx/>
          <a:latin typeface="+mj-lt"/>
          <a:ea typeface="+mj-ea"/>
          <a:cs typeface="+mj-cs"/>
          <a:sym typeface="Roboto Regular"/>
        </a:defRPr>
      </a:lvl7pPr>
      <a:lvl8pPr marL="0" marR="0" indent="600075" algn="l" defTabSz="309563" rtl="0" latinLnBrk="0">
        <a:lnSpc>
          <a:spcPct val="100000"/>
        </a:lnSpc>
        <a:spcBef>
          <a:spcPts val="0"/>
        </a:spcBef>
        <a:spcAft>
          <a:spcPts val="0"/>
        </a:spcAft>
        <a:buClrTx/>
        <a:buSzTx/>
        <a:buFontTx/>
        <a:buNone/>
        <a:tabLst/>
        <a:defRPr sz="900" b="0" i="0" u="none" strike="noStrike" cap="none" spc="0" baseline="0">
          <a:ln>
            <a:noFill/>
          </a:ln>
          <a:solidFill>
            <a:srgbClr val="525860"/>
          </a:solidFill>
          <a:uFillTx/>
          <a:latin typeface="+mj-lt"/>
          <a:ea typeface="+mj-ea"/>
          <a:cs typeface="+mj-cs"/>
          <a:sym typeface="Roboto Regular"/>
        </a:defRPr>
      </a:lvl8pPr>
      <a:lvl9pPr marL="0" marR="0" indent="685800" algn="l" defTabSz="309563" rtl="0" latinLnBrk="0">
        <a:lnSpc>
          <a:spcPct val="100000"/>
        </a:lnSpc>
        <a:spcBef>
          <a:spcPts val="0"/>
        </a:spcBef>
        <a:spcAft>
          <a:spcPts val="0"/>
        </a:spcAft>
        <a:buClrTx/>
        <a:buSzTx/>
        <a:buFontTx/>
        <a:buNone/>
        <a:tabLst/>
        <a:defRPr sz="900" b="0" i="0" u="none" strike="noStrike" cap="none" spc="0" baseline="0">
          <a:ln>
            <a:noFill/>
          </a:ln>
          <a:solidFill>
            <a:srgbClr val="525860"/>
          </a:solidFill>
          <a:uFillTx/>
          <a:latin typeface="+mj-lt"/>
          <a:ea typeface="+mj-ea"/>
          <a:cs typeface="+mj-cs"/>
          <a:sym typeface="Roboto Regular"/>
        </a:defRPr>
      </a:lvl9pPr>
    </p:titleStyle>
    <p:bodyStyle>
      <a:lvl1pPr marL="109538" indent="-109538" algn="l" defTabSz="309563" rtl="0" eaLnBrk="0" fontAlgn="base" hangingPunct="0">
        <a:spcBef>
          <a:spcPts val="1950"/>
        </a:spcBef>
        <a:spcAft>
          <a:spcPct val="0"/>
        </a:spcAft>
        <a:buSzPct val="75000"/>
        <a:buChar char="•"/>
        <a:defRPr sz="900">
          <a:solidFill>
            <a:srgbClr val="525860"/>
          </a:solidFill>
          <a:latin typeface="+mj-lt"/>
          <a:ea typeface="+mj-ea"/>
          <a:cs typeface="+mj-cs"/>
          <a:sym typeface="Roboto Regular"/>
        </a:defRPr>
      </a:lvl1pPr>
      <a:lvl2pPr marL="347663" indent="-109538" algn="l" defTabSz="309563" rtl="0" eaLnBrk="0" fontAlgn="base" hangingPunct="0">
        <a:spcBef>
          <a:spcPts val="1950"/>
        </a:spcBef>
        <a:spcAft>
          <a:spcPct val="0"/>
        </a:spcAft>
        <a:buSzPct val="75000"/>
        <a:buChar char="•"/>
        <a:defRPr sz="900">
          <a:solidFill>
            <a:srgbClr val="525860"/>
          </a:solidFill>
          <a:latin typeface="+mj-lt"/>
          <a:ea typeface="+mj-ea"/>
          <a:cs typeface="+mj-cs"/>
          <a:sym typeface="Roboto Regular"/>
        </a:defRPr>
      </a:lvl2pPr>
      <a:lvl3pPr marL="585788" indent="-109538" algn="l" defTabSz="309563" rtl="0" eaLnBrk="0" fontAlgn="base" hangingPunct="0">
        <a:spcBef>
          <a:spcPts val="1950"/>
        </a:spcBef>
        <a:spcAft>
          <a:spcPct val="0"/>
        </a:spcAft>
        <a:buSzPct val="75000"/>
        <a:buChar char="•"/>
        <a:defRPr sz="900">
          <a:solidFill>
            <a:srgbClr val="525860"/>
          </a:solidFill>
          <a:latin typeface="+mj-lt"/>
          <a:ea typeface="+mj-ea"/>
          <a:cs typeface="+mj-cs"/>
          <a:sym typeface="Roboto Regular"/>
        </a:defRPr>
      </a:lvl3pPr>
      <a:lvl4pPr marL="823913" indent="-109538" algn="l" defTabSz="309563" rtl="0" eaLnBrk="0" fontAlgn="base" hangingPunct="0">
        <a:spcBef>
          <a:spcPts val="1950"/>
        </a:spcBef>
        <a:spcAft>
          <a:spcPct val="0"/>
        </a:spcAft>
        <a:buSzPct val="75000"/>
        <a:buChar char="•"/>
        <a:defRPr sz="900">
          <a:solidFill>
            <a:srgbClr val="525860"/>
          </a:solidFill>
          <a:latin typeface="+mj-lt"/>
          <a:ea typeface="+mj-ea"/>
          <a:cs typeface="+mj-cs"/>
          <a:sym typeface="Roboto Regular"/>
        </a:defRPr>
      </a:lvl4pPr>
      <a:lvl5pPr marL="1062038" indent="-109538" algn="l" defTabSz="309563" rtl="0" eaLnBrk="0" fontAlgn="base" hangingPunct="0">
        <a:spcBef>
          <a:spcPts val="1950"/>
        </a:spcBef>
        <a:spcAft>
          <a:spcPct val="0"/>
        </a:spcAft>
        <a:buSzPct val="75000"/>
        <a:buChar char="•"/>
        <a:defRPr sz="900">
          <a:solidFill>
            <a:srgbClr val="525860"/>
          </a:solidFill>
          <a:latin typeface="+mj-lt"/>
          <a:ea typeface="+mj-ea"/>
          <a:cs typeface="+mj-cs"/>
          <a:sym typeface="Roboto Regular"/>
        </a:defRPr>
      </a:lvl5pPr>
      <a:lvl6pPr marL="1300529" marR="0" indent="-109904" algn="l" defTabSz="309563" latinLnBrk="0">
        <a:lnSpc>
          <a:spcPct val="100000"/>
        </a:lnSpc>
        <a:spcBef>
          <a:spcPts val="1950"/>
        </a:spcBef>
        <a:spcAft>
          <a:spcPts val="0"/>
        </a:spcAft>
        <a:buClrTx/>
        <a:buSzPct val="75000"/>
        <a:buFontTx/>
        <a:buChar char="•"/>
        <a:tabLst/>
        <a:defRPr sz="900" b="0" i="0" u="none" strike="noStrike" cap="none" spc="0" baseline="0">
          <a:ln>
            <a:noFill/>
          </a:ln>
          <a:solidFill>
            <a:srgbClr val="525860"/>
          </a:solidFill>
          <a:uFillTx/>
          <a:latin typeface="+mj-lt"/>
          <a:ea typeface="+mj-ea"/>
          <a:cs typeface="+mj-cs"/>
          <a:sym typeface="Roboto Regular"/>
        </a:defRPr>
      </a:lvl6pPr>
      <a:lvl7pPr marL="1538654" marR="0" indent="-109904" algn="l" defTabSz="309563" latinLnBrk="0">
        <a:lnSpc>
          <a:spcPct val="100000"/>
        </a:lnSpc>
        <a:spcBef>
          <a:spcPts val="1950"/>
        </a:spcBef>
        <a:spcAft>
          <a:spcPts val="0"/>
        </a:spcAft>
        <a:buClrTx/>
        <a:buSzPct val="75000"/>
        <a:buFontTx/>
        <a:buChar char="•"/>
        <a:tabLst/>
        <a:defRPr sz="900" b="0" i="0" u="none" strike="noStrike" cap="none" spc="0" baseline="0">
          <a:ln>
            <a:noFill/>
          </a:ln>
          <a:solidFill>
            <a:srgbClr val="525860"/>
          </a:solidFill>
          <a:uFillTx/>
          <a:latin typeface="+mj-lt"/>
          <a:ea typeface="+mj-ea"/>
          <a:cs typeface="+mj-cs"/>
          <a:sym typeface="Roboto Regular"/>
        </a:defRPr>
      </a:lvl7pPr>
      <a:lvl8pPr marL="1776779" marR="0" indent="-109904" algn="l" defTabSz="309563" latinLnBrk="0">
        <a:lnSpc>
          <a:spcPct val="100000"/>
        </a:lnSpc>
        <a:spcBef>
          <a:spcPts val="1950"/>
        </a:spcBef>
        <a:spcAft>
          <a:spcPts val="0"/>
        </a:spcAft>
        <a:buClrTx/>
        <a:buSzPct val="75000"/>
        <a:buFontTx/>
        <a:buChar char="•"/>
        <a:tabLst/>
        <a:defRPr sz="900" b="0" i="0" u="none" strike="noStrike" cap="none" spc="0" baseline="0">
          <a:ln>
            <a:noFill/>
          </a:ln>
          <a:solidFill>
            <a:srgbClr val="525860"/>
          </a:solidFill>
          <a:uFillTx/>
          <a:latin typeface="+mj-lt"/>
          <a:ea typeface="+mj-ea"/>
          <a:cs typeface="+mj-cs"/>
          <a:sym typeface="Roboto Regular"/>
        </a:defRPr>
      </a:lvl8pPr>
      <a:lvl9pPr marL="2014904" marR="0" indent="-109904" algn="l" defTabSz="309563" latinLnBrk="0">
        <a:lnSpc>
          <a:spcPct val="100000"/>
        </a:lnSpc>
        <a:spcBef>
          <a:spcPts val="1950"/>
        </a:spcBef>
        <a:spcAft>
          <a:spcPts val="0"/>
        </a:spcAft>
        <a:buClrTx/>
        <a:buSzPct val="75000"/>
        <a:buFontTx/>
        <a:buChar char="•"/>
        <a:tabLst/>
        <a:defRPr sz="900" b="0" i="0" u="none" strike="noStrike" cap="none" spc="0" baseline="0">
          <a:ln>
            <a:noFill/>
          </a:ln>
          <a:solidFill>
            <a:srgbClr val="525860"/>
          </a:solidFill>
          <a:uFillTx/>
          <a:latin typeface="+mj-lt"/>
          <a:ea typeface="+mj-ea"/>
          <a:cs typeface="+mj-cs"/>
          <a:sym typeface="Roboto Regular"/>
        </a:defRPr>
      </a:lvl9pPr>
    </p:bodyStyle>
    <p:otherStyle>
      <a:lvl1pPr marL="0" marR="0" indent="0" algn="ctr" defTabSz="309563"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Roboto Regular"/>
        </a:defRPr>
      </a:lvl1pPr>
      <a:lvl2pPr marL="0" marR="0" indent="85725" algn="ctr" defTabSz="309563"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Roboto Regular"/>
        </a:defRPr>
      </a:lvl2pPr>
      <a:lvl3pPr marL="0" marR="0" indent="171450" algn="ctr" defTabSz="309563"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Roboto Regular"/>
        </a:defRPr>
      </a:lvl3pPr>
      <a:lvl4pPr marL="0" marR="0" indent="257175" algn="ctr" defTabSz="309563"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Roboto Regular"/>
        </a:defRPr>
      </a:lvl4pPr>
      <a:lvl5pPr marL="0" marR="0" indent="342900" algn="ctr" defTabSz="309563"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Roboto Regular"/>
        </a:defRPr>
      </a:lvl5pPr>
      <a:lvl6pPr marL="0" marR="0" indent="428625" algn="ctr" defTabSz="309563"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Roboto Regular"/>
        </a:defRPr>
      </a:lvl6pPr>
      <a:lvl7pPr marL="0" marR="0" indent="514350" algn="ctr" defTabSz="309563"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Roboto Regular"/>
        </a:defRPr>
      </a:lvl7pPr>
      <a:lvl8pPr marL="0" marR="0" indent="600075" algn="ctr" defTabSz="309563"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Roboto Regular"/>
        </a:defRPr>
      </a:lvl8pPr>
      <a:lvl9pPr marL="0" marR="0" indent="685800" algn="ctr" defTabSz="309563"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Roboto Regular"/>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4.xml"/><Relationship Id="rId5" Type="http://schemas.openxmlformats.org/officeDocument/2006/relationships/image" Target="../media/image10.jpg"/><Relationship Id="rId4" Type="http://schemas.openxmlformats.org/officeDocument/2006/relationships/image" Target="../media/image9.jpg"/></Relationships>
</file>

<file path=ppt/slides/_rels/slide7.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a:extLst>
              <a:ext uri="{FF2B5EF4-FFF2-40B4-BE49-F238E27FC236}">
                <a16:creationId xmlns:a16="http://schemas.microsoft.com/office/drawing/2014/main" id="{FC018122-E3D8-4613-9B97-6808F0B138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Hexagon 32">
            <a:extLst>
              <a:ext uri="{FF2B5EF4-FFF2-40B4-BE49-F238E27FC236}">
                <a16:creationId xmlns:a16="http://schemas.microsoft.com/office/drawing/2014/main" id="{DE70633F-8B37-4145-B252-669B7C3A072A}"/>
              </a:ext>
            </a:extLst>
          </p:cNvPr>
          <p:cNvSpPr>
            <a:spLocks noChangeArrowheads="1"/>
          </p:cNvSpPr>
          <p:nvPr/>
        </p:nvSpPr>
        <p:spPr bwMode="auto">
          <a:xfrm>
            <a:off x="6400800" y="2057400"/>
            <a:ext cx="863600" cy="1193800"/>
          </a:xfrm>
          <a:prstGeom prst="hexagon">
            <a:avLst>
              <a:gd name="adj" fmla="val 25000"/>
              <a:gd name="vf" fmla="val 115470"/>
            </a:avLst>
          </a:prstGeom>
          <a:solidFill>
            <a:srgbClr val="FFDE80"/>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lgn="ctr" rtl="1">
              <a:defRPr>
                <a:solidFill>
                  <a:schemeClr val="tx1"/>
                </a:solidFill>
                <a:latin typeface="Arial" panose="020B0604020202020204" pitchFamily="34" charset="0"/>
                <a:cs typeface="Arial" panose="020B0604020202020204" pitchFamily="34" charset="0"/>
              </a:defRPr>
            </a:lvl1pPr>
            <a:lvl2pPr marL="742950" indent="-285750" algn="ctr" rtl="1">
              <a:defRPr>
                <a:solidFill>
                  <a:schemeClr val="tx1"/>
                </a:solidFill>
                <a:latin typeface="Arial" panose="020B0604020202020204" pitchFamily="34" charset="0"/>
                <a:cs typeface="Arial" panose="020B0604020202020204" pitchFamily="34" charset="0"/>
              </a:defRPr>
            </a:lvl2pPr>
            <a:lvl3pPr marL="1143000" indent="-228600" algn="ctr" rtl="1">
              <a:defRPr>
                <a:solidFill>
                  <a:schemeClr val="tx1"/>
                </a:solidFill>
                <a:latin typeface="Arial" panose="020B0604020202020204" pitchFamily="34" charset="0"/>
                <a:cs typeface="Arial" panose="020B0604020202020204" pitchFamily="34" charset="0"/>
              </a:defRPr>
            </a:lvl3pPr>
            <a:lvl4pPr marL="1600200" indent="-228600" algn="ctr" rtl="1">
              <a:defRPr>
                <a:solidFill>
                  <a:schemeClr val="tx1"/>
                </a:solidFill>
                <a:latin typeface="Arial" panose="020B0604020202020204" pitchFamily="34" charset="0"/>
                <a:cs typeface="Arial" panose="020B0604020202020204" pitchFamily="34" charset="0"/>
              </a:defRPr>
            </a:lvl4pPr>
            <a:lvl5pPr marL="2057400" indent="-228600" algn="ctr" rtl="1">
              <a:defRPr>
                <a:solidFill>
                  <a:schemeClr val="tx1"/>
                </a:solidFill>
                <a:latin typeface="Arial" panose="020B0604020202020204" pitchFamily="34" charset="0"/>
                <a:cs typeface="Arial" panose="020B0604020202020204" pitchFamily="34" charset="0"/>
              </a:defRPr>
            </a:lvl5pPr>
            <a:lvl6pPr marL="2514600" indent="-228600" algn="ct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EG" altLang="ar-EG"/>
          </a:p>
        </p:txBody>
      </p:sp>
      <p:sp>
        <p:nvSpPr>
          <p:cNvPr id="9220" name="Hexagon 38">
            <a:extLst>
              <a:ext uri="{FF2B5EF4-FFF2-40B4-BE49-F238E27FC236}">
                <a16:creationId xmlns:a16="http://schemas.microsoft.com/office/drawing/2014/main" id="{9F29880D-49AA-49EF-95DF-5CDA2A6D7434}"/>
              </a:ext>
            </a:extLst>
          </p:cNvPr>
          <p:cNvSpPr>
            <a:spLocks noChangeArrowheads="1"/>
          </p:cNvSpPr>
          <p:nvPr/>
        </p:nvSpPr>
        <p:spPr bwMode="auto">
          <a:xfrm>
            <a:off x="7086600" y="1447800"/>
            <a:ext cx="863600" cy="1193800"/>
          </a:xfrm>
          <a:prstGeom prst="hexagon">
            <a:avLst>
              <a:gd name="adj" fmla="val 25000"/>
              <a:gd name="vf" fmla="val 115470"/>
            </a:avLst>
          </a:prstGeom>
          <a:gradFill rotWithShape="1">
            <a:gsLst>
              <a:gs pos="0">
                <a:srgbClr val="FFDE80"/>
              </a:gs>
              <a:gs pos="50000">
                <a:srgbClr val="FFE8B3"/>
              </a:gs>
              <a:gs pos="100000">
                <a:srgbClr val="FFF3DA"/>
              </a:gs>
            </a:gsLst>
            <a:lin ang="162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lgn="ctr" rtl="1">
              <a:defRPr>
                <a:solidFill>
                  <a:schemeClr val="tx1"/>
                </a:solidFill>
                <a:latin typeface="Arial" panose="020B0604020202020204" pitchFamily="34" charset="0"/>
                <a:cs typeface="Arial" panose="020B0604020202020204" pitchFamily="34" charset="0"/>
              </a:defRPr>
            </a:lvl1pPr>
            <a:lvl2pPr marL="742950" indent="-285750" algn="ctr" rtl="1">
              <a:defRPr>
                <a:solidFill>
                  <a:schemeClr val="tx1"/>
                </a:solidFill>
                <a:latin typeface="Arial" panose="020B0604020202020204" pitchFamily="34" charset="0"/>
                <a:cs typeface="Arial" panose="020B0604020202020204" pitchFamily="34" charset="0"/>
              </a:defRPr>
            </a:lvl2pPr>
            <a:lvl3pPr marL="1143000" indent="-228600" algn="ctr" rtl="1">
              <a:defRPr>
                <a:solidFill>
                  <a:schemeClr val="tx1"/>
                </a:solidFill>
                <a:latin typeface="Arial" panose="020B0604020202020204" pitchFamily="34" charset="0"/>
                <a:cs typeface="Arial" panose="020B0604020202020204" pitchFamily="34" charset="0"/>
              </a:defRPr>
            </a:lvl3pPr>
            <a:lvl4pPr marL="1600200" indent="-228600" algn="ctr" rtl="1">
              <a:defRPr>
                <a:solidFill>
                  <a:schemeClr val="tx1"/>
                </a:solidFill>
                <a:latin typeface="Arial" panose="020B0604020202020204" pitchFamily="34" charset="0"/>
                <a:cs typeface="Arial" panose="020B0604020202020204" pitchFamily="34" charset="0"/>
              </a:defRPr>
            </a:lvl4pPr>
            <a:lvl5pPr marL="2057400" indent="-228600" algn="ctr" rtl="1">
              <a:defRPr>
                <a:solidFill>
                  <a:schemeClr val="tx1"/>
                </a:solidFill>
                <a:latin typeface="Arial" panose="020B0604020202020204" pitchFamily="34" charset="0"/>
                <a:cs typeface="Arial" panose="020B0604020202020204" pitchFamily="34" charset="0"/>
              </a:defRPr>
            </a:lvl5pPr>
            <a:lvl6pPr marL="2514600" indent="-228600" algn="ct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EG" altLang="ar-EG"/>
          </a:p>
        </p:txBody>
      </p:sp>
      <p:sp>
        <p:nvSpPr>
          <p:cNvPr id="42" name="Rounded Rectangle 41">
            <a:extLst>
              <a:ext uri="{FF2B5EF4-FFF2-40B4-BE49-F238E27FC236}">
                <a16:creationId xmlns:a16="http://schemas.microsoft.com/office/drawing/2014/main" id="{85D9093A-2C5F-49DF-9CD9-F03A20447CA4}"/>
              </a:ext>
            </a:extLst>
          </p:cNvPr>
          <p:cNvSpPr/>
          <p:nvPr/>
        </p:nvSpPr>
        <p:spPr bwMode="auto">
          <a:xfrm>
            <a:off x="2819400" y="38100"/>
            <a:ext cx="6019800" cy="2857500"/>
          </a:xfrm>
          <a:prstGeom prst="roundRect">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path path="circle">
              <a:fillToRect l="50000" t="50000" r="50000" b="50000"/>
            </a:path>
            <a:tileRect/>
          </a:gradFill>
          <a:ln w="9525" cap="flat" cmpd="sng" algn="ctr">
            <a:noFill/>
            <a:prstDash val="solid"/>
            <a:round/>
            <a:headEnd type="none" w="med" len="med"/>
            <a:tailEnd type="none" w="med" len="med"/>
          </a:ln>
          <a:effectLst/>
        </p:spPr>
        <p:txBody>
          <a:bodyPr rtlCol="1"/>
          <a:lstStyle/>
          <a:p>
            <a:pPr algn="ctr" rtl="1" eaLnBrk="1" hangingPunct="1">
              <a:defRPr/>
            </a:pPr>
            <a:r>
              <a:rPr lang="ar-EG" sz="6000" b="1" dirty="0">
                <a:solidFill>
                  <a:srgbClr val="0070C0"/>
                </a:solidFill>
                <a:latin typeface="Sakkal Majalla" pitchFamily="2" charset="-78"/>
                <a:cs typeface="Sakkal Majalla" pitchFamily="2" charset="-78"/>
              </a:rPr>
              <a:t>مظاهر تشتية النحل </a:t>
            </a:r>
          </a:p>
          <a:p>
            <a:pPr algn="ctr" rtl="1" eaLnBrk="1" hangingPunct="1">
              <a:defRPr/>
            </a:pPr>
            <a:r>
              <a:rPr lang="ar-EG" sz="6000" b="1" dirty="0">
                <a:solidFill>
                  <a:srgbClr val="0070C0"/>
                </a:solidFill>
                <a:latin typeface="Sakkal Majalla" pitchFamily="2" charset="-78"/>
                <a:cs typeface="Sakkal Majalla" pitchFamily="2" charset="-78"/>
              </a:rPr>
              <a:t>التدفئة – الضم –تغيير </a:t>
            </a:r>
            <a:r>
              <a:rPr lang="ar-EG" sz="6000" b="1" dirty="0" err="1">
                <a:solidFill>
                  <a:srgbClr val="0070C0"/>
                </a:solidFill>
                <a:latin typeface="Sakkal Majalla" pitchFamily="2" charset="-78"/>
                <a:cs typeface="Sakkal Majalla" pitchFamily="2" charset="-78"/>
              </a:rPr>
              <a:t>الملكت</a:t>
            </a:r>
            <a:r>
              <a:rPr lang="ar-EG" sz="6000" b="1" dirty="0">
                <a:solidFill>
                  <a:srgbClr val="0070C0"/>
                </a:solidFill>
                <a:latin typeface="Sakkal Majalla" pitchFamily="2" charset="-78"/>
                <a:cs typeface="Sakkal Majalla" pitchFamily="2" charset="-78"/>
              </a:rPr>
              <a:t> </a:t>
            </a:r>
          </a:p>
        </p:txBody>
      </p:sp>
      <p:sp>
        <p:nvSpPr>
          <p:cNvPr id="55" name="Rounded Rectangle 54">
            <a:extLst>
              <a:ext uri="{FF2B5EF4-FFF2-40B4-BE49-F238E27FC236}">
                <a16:creationId xmlns:a16="http://schemas.microsoft.com/office/drawing/2014/main" id="{E2E456BD-C166-4E0F-AD9F-01BA1E4A8AA4}"/>
              </a:ext>
            </a:extLst>
          </p:cNvPr>
          <p:cNvSpPr/>
          <p:nvPr/>
        </p:nvSpPr>
        <p:spPr bwMode="auto">
          <a:xfrm>
            <a:off x="6172200" y="5791200"/>
            <a:ext cx="2743200" cy="685800"/>
          </a:xfrm>
          <a:prstGeom prst="roundRect">
            <a:avLst/>
          </a:prstGeom>
          <a:solidFill>
            <a:schemeClr val="bg2">
              <a:lumMod val="75000"/>
            </a:schemeClr>
          </a:solidFill>
          <a:ln w="9525" cap="flat" cmpd="sng" algn="ctr">
            <a:noFill/>
            <a:prstDash val="solid"/>
            <a:round/>
            <a:headEnd type="none" w="med" len="med"/>
            <a:tailEnd type="none" w="med" len="med"/>
          </a:ln>
          <a:effectLst>
            <a:softEdge rad="127000"/>
          </a:effectLst>
        </p:spPr>
        <p:txBody>
          <a:bodyPr rtlCol="1"/>
          <a:lstStyle/>
          <a:p>
            <a:pPr algn="ctr" rtl="1" eaLnBrk="1" hangingPunct="1">
              <a:defRPr/>
            </a:pPr>
            <a:r>
              <a:rPr lang="ar-EG" sz="3200" b="1" dirty="0">
                <a:solidFill>
                  <a:srgbClr val="0070C0"/>
                </a:solidFill>
                <a:effectLst>
                  <a:glow rad="139700">
                    <a:schemeClr val="accent2">
                      <a:satMod val="175000"/>
                      <a:alpha val="40000"/>
                    </a:schemeClr>
                  </a:glow>
                  <a:innerShdw blurRad="114300">
                    <a:prstClr val="black"/>
                  </a:innerShdw>
                </a:effectLst>
                <a:latin typeface="Sakkal Majalla" pitchFamily="2" charset="-78"/>
                <a:cs typeface="Sakkal Majalla" pitchFamily="2" charset="-78"/>
              </a:rPr>
              <a:t>محمود عباس علي</a:t>
            </a:r>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1828800" y="304800"/>
            <a:ext cx="5268639" cy="683600"/>
          </a:xfrm>
          <a:prstGeom prst="rect">
            <a:avLst/>
          </a:prstGeom>
        </p:spPr>
        <p:txBody>
          <a:bodyPr vert="horz" wrap="square" lIns="0" tIns="6429" rIns="0" bIns="0" rtlCol="0">
            <a:spAutoFit/>
          </a:bodyPr>
          <a:lstStyle/>
          <a:p>
            <a:pPr marL="6429" algn="ctr">
              <a:spcBef>
                <a:spcPts val="51"/>
              </a:spcBef>
            </a:pPr>
            <a:r>
              <a:rPr lang="ar-EG"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a typeface="+mj-ea"/>
                <a:cs typeface="PT Bold Heading" pitchFamily="2" charset="-78"/>
              </a:rPr>
              <a:t>التدفئة</a:t>
            </a:r>
            <a:r>
              <a:rPr lang="ar-EG" sz="4400" b="1" dirty="0"/>
              <a:t> </a:t>
            </a:r>
          </a:p>
        </p:txBody>
      </p:sp>
      <p:sp>
        <p:nvSpPr>
          <p:cNvPr id="5" name="object 5"/>
          <p:cNvSpPr txBox="1"/>
          <p:nvPr/>
        </p:nvSpPr>
        <p:spPr>
          <a:xfrm>
            <a:off x="579436" y="1905000"/>
            <a:ext cx="7985128" cy="5488810"/>
          </a:xfrm>
          <a:prstGeom prst="rect">
            <a:avLst/>
          </a:prstGeom>
        </p:spPr>
        <p:txBody>
          <a:bodyPr vert="horz" wrap="square" lIns="0" tIns="10287" rIns="0" bIns="0" rtlCol="0">
            <a:spAutoFit/>
          </a:bodyPr>
          <a:lstStyle/>
          <a:p>
            <a:pPr algn="just" rtl="1"/>
            <a:r>
              <a:rPr lang="ar-EG" sz="4000" dirty="0"/>
              <a:t>يمثل فصل الشتاء صداعًا لمربي النحل حول العالم، فهو يؤثر تأثيرًا كبيرًا على النحل، حيث يؤدي أحيانًا إلى موت بعضه جراء درجات الحرارة الباردة، لذا كان لزامًا على مربي النحل أن يبحثوا عن وسائل مناسبة كفيلة بتدفئة النحل وخلاياه شتاء.</a:t>
            </a:r>
          </a:p>
          <a:p>
            <a:pPr algn="just" rtl="1"/>
            <a:br>
              <a:rPr lang="ar-EG" sz="4000" dirty="0"/>
            </a:br>
            <a:br>
              <a:rPr lang="ar-EG" sz="4000" dirty="0"/>
            </a:br>
            <a:endParaRPr sz="3600" dirty="0">
              <a:latin typeface="Baskerville Old Face" panose="02020602080505020303" pitchFamily="18" charset="0"/>
              <a:cs typeface="PMingLiU"/>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ADB26-5A79-4708-BF1B-0997F25BB4A2}"/>
              </a:ext>
            </a:extLst>
          </p:cNvPr>
          <p:cNvSpPr>
            <a:spLocks noGrp="1"/>
          </p:cNvSpPr>
          <p:nvPr>
            <p:ph type="title"/>
          </p:nvPr>
        </p:nvSpPr>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Aft>
                <a:spcPts val="0"/>
              </a:spcAft>
              <a:defRPr/>
            </a:pPr>
            <a:r>
              <a:rPr lang="ar-EG"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PT Bold Heading" pitchFamily="2" charset="-78"/>
              </a:rPr>
              <a:t>وسائل تدفئة النحل شتاءا</a:t>
            </a:r>
          </a:p>
        </p:txBody>
      </p:sp>
      <p:sp>
        <p:nvSpPr>
          <p:cNvPr id="6" name="Content Placeholder 5">
            <a:extLst>
              <a:ext uri="{FF2B5EF4-FFF2-40B4-BE49-F238E27FC236}">
                <a16:creationId xmlns:a16="http://schemas.microsoft.com/office/drawing/2014/main" id="{9BE32EE0-4416-4CE6-B268-017BE61E0C4C}"/>
              </a:ext>
            </a:extLst>
          </p:cNvPr>
          <p:cNvSpPr>
            <a:spLocks noGrp="1"/>
          </p:cNvSpPr>
          <p:nvPr>
            <p:ph sz="quarter" idx="1"/>
          </p:nvPr>
        </p:nvSpPr>
        <p:spPr/>
        <p:txBody>
          <a:bodyPr/>
          <a:lstStyle/>
          <a:p>
            <a:r>
              <a:rPr lang="ar-EG" dirty="0"/>
              <a:t>ختار مكانًا معرضًا إلى أشعة الشمس</a:t>
            </a:r>
          </a:p>
          <a:p>
            <a:r>
              <a:rPr lang="ar-EG" dirty="0"/>
              <a:t>يجاد طريقة تحجب الرياح عن الخلايا خاصة الاتجاه الشمالي والغربي</a:t>
            </a:r>
          </a:p>
          <a:p>
            <a:r>
              <a:rPr lang="ar-EG" dirty="0"/>
              <a:t>تغيير فتحة الخلايا الي الوضع الشتوي الضيق</a:t>
            </a:r>
          </a:p>
          <a:p>
            <a:r>
              <a:rPr lang="ar-EG" dirty="0"/>
              <a:t>وضع البطاطين او الخيش بين صندوق التربية واسفل الغطاء</a:t>
            </a:r>
          </a:p>
          <a:p>
            <a:r>
              <a:rPr lang="ar-EG" dirty="0"/>
              <a:t>وضع الحواجز الجانبية لفصل البراويز عن الفراغ داخل صندوق التربية </a:t>
            </a:r>
          </a:p>
          <a:p>
            <a:r>
              <a:rPr lang="ar-EG" dirty="0"/>
              <a:t>تقليل فتح الخلايا </a:t>
            </a:r>
            <a:br>
              <a:rPr lang="ar-EG" dirty="0"/>
            </a:br>
            <a:br>
              <a:rPr lang="ar-EG" dirty="0"/>
            </a:br>
            <a:endParaRPr lang="ar-EG" dirty="0"/>
          </a:p>
        </p:txBody>
      </p:sp>
    </p:spTree>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ADB26-5A79-4708-BF1B-0997F25BB4A2}"/>
              </a:ext>
            </a:extLst>
          </p:cNvPr>
          <p:cNvSpPr>
            <a:spLocks noGrp="1"/>
          </p:cNvSpPr>
          <p:nvPr>
            <p:ph type="title"/>
          </p:nvPr>
        </p:nvSpPr>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Aft>
                <a:spcPts val="0"/>
              </a:spcAft>
              <a:defRPr/>
            </a:pPr>
            <a:r>
              <a:rPr lang="ar-EG"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PT Bold Heading" pitchFamily="2" charset="-78"/>
              </a:rPr>
              <a:t>ضم الخلايا الضعيفة </a:t>
            </a:r>
          </a:p>
        </p:txBody>
      </p:sp>
      <p:sp>
        <p:nvSpPr>
          <p:cNvPr id="5" name="Content Placeholder 4">
            <a:extLst>
              <a:ext uri="{FF2B5EF4-FFF2-40B4-BE49-F238E27FC236}">
                <a16:creationId xmlns:a16="http://schemas.microsoft.com/office/drawing/2014/main" id="{54AA580B-EACA-435D-BF61-C87F62715FA8}"/>
              </a:ext>
            </a:extLst>
          </p:cNvPr>
          <p:cNvSpPr>
            <a:spLocks noGrp="1"/>
          </p:cNvSpPr>
          <p:nvPr>
            <p:ph sz="quarter" idx="2"/>
          </p:nvPr>
        </p:nvSpPr>
        <p:spPr/>
        <p:txBody>
          <a:bodyPr/>
          <a:lstStyle/>
          <a:p>
            <a:r>
              <a:rPr lang="ar-EG" b="1" dirty="0"/>
              <a:t>استعمال ورق الجرائد</a:t>
            </a:r>
          </a:p>
          <a:p>
            <a:r>
              <a:rPr lang="ar-EG" b="1" dirty="0"/>
              <a:t>التدخين الشديد</a:t>
            </a:r>
          </a:p>
          <a:p>
            <a:r>
              <a:rPr lang="ar-EG" b="1" dirty="0"/>
              <a:t>التعفير بالدقيق </a:t>
            </a:r>
          </a:p>
          <a:p>
            <a:r>
              <a:rPr lang="ar-EG" b="1" dirty="0"/>
              <a:t>رش بالمحلول السكري</a:t>
            </a:r>
          </a:p>
          <a:p>
            <a:r>
              <a:rPr lang="ar-EG" b="1" dirty="0"/>
              <a:t>ضم اكثر من طائفتين</a:t>
            </a:r>
            <a:endParaRPr lang="ar-EG" dirty="0"/>
          </a:p>
        </p:txBody>
      </p:sp>
      <p:sp>
        <p:nvSpPr>
          <p:cNvPr id="7" name="Content Placeholder 6">
            <a:extLst>
              <a:ext uri="{FF2B5EF4-FFF2-40B4-BE49-F238E27FC236}">
                <a16:creationId xmlns:a16="http://schemas.microsoft.com/office/drawing/2014/main" id="{0137DB8C-C55B-4AC3-A576-BA27E8FE237B}"/>
              </a:ext>
            </a:extLst>
          </p:cNvPr>
          <p:cNvSpPr>
            <a:spLocks noGrp="1"/>
          </p:cNvSpPr>
          <p:nvPr>
            <p:ph sz="quarter" idx="4"/>
          </p:nvPr>
        </p:nvSpPr>
        <p:spPr/>
        <p:txBody>
          <a:bodyPr/>
          <a:lstStyle/>
          <a:p>
            <a:pPr algn="just"/>
            <a:r>
              <a:rPr lang="ar-EG" b="1" dirty="0"/>
              <a:t>ينصح بضمِّ الطوائف الضعيفة أو عديمة الملكات لأنه كلما احتوت الخلية على عدد كبير من العاملات صغيرة السن كلما أمكنها رفع درجة الحرارة داخل الخلية وبالتالي نجاح التشتية.</a:t>
            </a:r>
          </a:p>
        </p:txBody>
      </p:sp>
      <p:sp>
        <p:nvSpPr>
          <p:cNvPr id="4" name="Text Placeholder 3">
            <a:extLst>
              <a:ext uri="{FF2B5EF4-FFF2-40B4-BE49-F238E27FC236}">
                <a16:creationId xmlns:a16="http://schemas.microsoft.com/office/drawing/2014/main" id="{8434483B-63F8-4EC7-A7D1-3D1DD02EE294}"/>
              </a:ext>
            </a:extLst>
          </p:cNvPr>
          <p:cNvSpPr>
            <a:spLocks noGrp="1"/>
          </p:cNvSpPr>
          <p:nvPr>
            <p:ph type="body" sz="quarter" idx="1"/>
          </p:nvPr>
        </p:nvSpPr>
        <p:spPr/>
        <p:txBody>
          <a:bodyPr/>
          <a:lstStyle/>
          <a:p>
            <a:pPr algn="ctr"/>
            <a:r>
              <a:rPr lang="ar-EG" dirty="0"/>
              <a:t>طرق ضم الخلايا الضعيفة </a:t>
            </a:r>
          </a:p>
        </p:txBody>
      </p:sp>
      <p:sp>
        <p:nvSpPr>
          <p:cNvPr id="6" name="Text Placeholder 5">
            <a:extLst>
              <a:ext uri="{FF2B5EF4-FFF2-40B4-BE49-F238E27FC236}">
                <a16:creationId xmlns:a16="http://schemas.microsoft.com/office/drawing/2014/main" id="{03D9E458-BB0B-4A47-8495-149A49518DEE}"/>
              </a:ext>
            </a:extLst>
          </p:cNvPr>
          <p:cNvSpPr>
            <a:spLocks noGrp="1"/>
          </p:cNvSpPr>
          <p:nvPr>
            <p:ph type="body" sz="quarter" idx="3"/>
          </p:nvPr>
        </p:nvSpPr>
        <p:spPr/>
        <p:txBody>
          <a:bodyPr/>
          <a:lstStyle/>
          <a:p>
            <a:pPr algn="ctr"/>
            <a:r>
              <a:rPr lang="ar-EG" dirty="0"/>
              <a:t>ضم الخلايا </a:t>
            </a:r>
          </a:p>
        </p:txBody>
      </p:sp>
    </p:spTree>
    <p:extLst>
      <p:ext uri="{BB962C8B-B14F-4D97-AF65-F5344CB8AC3E}">
        <p14:creationId xmlns:p14="http://schemas.microsoft.com/office/powerpoint/2010/main" val="451248339"/>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ADB26-5A79-4708-BF1B-0997F25BB4A2}"/>
              </a:ext>
            </a:extLst>
          </p:cNvPr>
          <p:cNvSpPr>
            <a:spLocks noGrp="1"/>
          </p:cNvSpPr>
          <p:nvPr>
            <p:ph type="title"/>
          </p:nvPr>
        </p:nvSpPr>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Aft>
                <a:spcPts val="0"/>
              </a:spcAft>
              <a:defRPr/>
            </a:pPr>
            <a:r>
              <a:rPr lang="ar-EG"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PT Bold Heading" pitchFamily="2" charset="-78"/>
              </a:rPr>
              <a:t>تغيير الملكات </a:t>
            </a:r>
          </a:p>
        </p:txBody>
      </p:sp>
      <p:sp>
        <p:nvSpPr>
          <p:cNvPr id="7" name="Content Placeholder 6">
            <a:extLst>
              <a:ext uri="{FF2B5EF4-FFF2-40B4-BE49-F238E27FC236}">
                <a16:creationId xmlns:a16="http://schemas.microsoft.com/office/drawing/2014/main" id="{34A8FD7F-88F8-44E9-A1DF-2AA8A7300869}"/>
              </a:ext>
            </a:extLst>
          </p:cNvPr>
          <p:cNvSpPr>
            <a:spLocks noGrp="1"/>
          </p:cNvSpPr>
          <p:nvPr>
            <p:ph sz="quarter" idx="2"/>
          </p:nvPr>
        </p:nvSpPr>
        <p:spPr/>
        <p:txBody>
          <a:bodyPr/>
          <a:lstStyle/>
          <a:p>
            <a:r>
              <a:rPr lang="ar-EG" dirty="0"/>
              <a:t>قفص تسفير الملكات</a:t>
            </a:r>
          </a:p>
          <a:p>
            <a:r>
              <a:rPr lang="ar-EG" dirty="0"/>
              <a:t>قفص نصف الكرة </a:t>
            </a:r>
          </a:p>
          <a:p>
            <a:r>
              <a:rPr lang="ar-EG" dirty="0"/>
              <a:t>ادخال البيوت الملكية  </a:t>
            </a:r>
          </a:p>
        </p:txBody>
      </p:sp>
      <p:sp>
        <p:nvSpPr>
          <p:cNvPr id="9" name="Content Placeholder 8">
            <a:extLst>
              <a:ext uri="{FF2B5EF4-FFF2-40B4-BE49-F238E27FC236}">
                <a16:creationId xmlns:a16="http://schemas.microsoft.com/office/drawing/2014/main" id="{FBE4FD71-E67F-4DFF-8C3F-090BAC2C459E}"/>
              </a:ext>
            </a:extLst>
          </p:cNvPr>
          <p:cNvSpPr>
            <a:spLocks noGrp="1"/>
          </p:cNvSpPr>
          <p:nvPr>
            <p:ph sz="quarter" idx="4"/>
          </p:nvPr>
        </p:nvSpPr>
        <p:spPr/>
        <p:txBody>
          <a:bodyPr/>
          <a:lstStyle/>
          <a:p>
            <a:r>
              <a:rPr lang="ar-EG" dirty="0"/>
              <a:t>يجب التأكد من وجود </a:t>
            </a:r>
            <a:r>
              <a:rPr lang="ar-EG" u="sng" dirty="0"/>
              <a:t>ملكة جيدة ونشيطة: </a:t>
            </a:r>
            <a:r>
              <a:rPr lang="ar-EG" dirty="0"/>
              <a:t> تبين الدراسات أن الملكات الفتية تقوم بوضع البيض متأخراً في الخريف ومبكراً في الربيع وذلك بالمقارنة مع الملكات الكبيرة العمر</a:t>
            </a:r>
          </a:p>
        </p:txBody>
      </p:sp>
      <p:sp>
        <p:nvSpPr>
          <p:cNvPr id="6" name="Text Placeholder 5">
            <a:extLst>
              <a:ext uri="{FF2B5EF4-FFF2-40B4-BE49-F238E27FC236}">
                <a16:creationId xmlns:a16="http://schemas.microsoft.com/office/drawing/2014/main" id="{CDA33508-BAE5-4FAC-9A13-F9E54D295256}"/>
              </a:ext>
            </a:extLst>
          </p:cNvPr>
          <p:cNvSpPr>
            <a:spLocks noGrp="1"/>
          </p:cNvSpPr>
          <p:nvPr>
            <p:ph type="body" sz="quarter" idx="1"/>
          </p:nvPr>
        </p:nvSpPr>
        <p:spPr/>
        <p:txBody>
          <a:bodyPr/>
          <a:lstStyle/>
          <a:p>
            <a:r>
              <a:rPr lang="ar-EG" dirty="0"/>
              <a:t>طرق الدخال الملكات </a:t>
            </a:r>
          </a:p>
        </p:txBody>
      </p:sp>
      <p:sp>
        <p:nvSpPr>
          <p:cNvPr id="8" name="Text Placeholder 7">
            <a:extLst>
              <a:ext uri="{FF2B5EF4-FFF2-40B4-BE49-F238E27FC236}">
                <a16:creationId xmlns:a16="http://schemas.microsoft.com/office/drawing/2014/main" id="{FBAF2555-EC47-4429-B5AB-65D266EE1F8A}"/>
              </a:ext>
            </a:extLst>
          </p:cNvPr>
          <p:cNvSpPr>
            <a:spLocks noGrp="1"/>
          </p:cNvSpPr>
          <p:nvPr>
            <p:ph type="body" sz="quarter" idx="3"/>
          </p:nvPr>
        </p:nvSpPr>
        <p:spPr/>
        <p:txBody>
          <a:bodyPr/>
          <a:lstStyle/>
          <a:p>
            <a:r>
              <a:rPr lang="ar-EG" dirty="0"/>
              <a:t>تغيير الملكات المسنة والضعيفة </a:t>
            </a:r>
          </a:p>
        </p:txBody>
      </p:sp>
    </p:spTree>
    <p:extLst>
      <p:ext uri="{BB962C8B-B14F-4D97-AF65-F5344CB8AC3E}">
        <p14:creationId xmlns:p14="http://schemas.microsoft.com/office/powerpoint/2010/main" val="3111776367"/>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674F625-8279-4EEA-956F-E89F8E698EEB}"/>
              </a:ext>
            </a:extLst>
          </p:cNvPr>
          <p:cNvSpPr>
            <a:spLocks noGrp="1"/>
          </p:cNvSpPr>
          <p:nvPr>
            <p:ph type="title"/>
          </p:nvPr>
        </p:nvSpPr>
        <p:spPr/>
        <p:txBody>
          <a:bodyPr>
            <a:normAutofit/>
          </a:bodyPr>
          <a:lstStyle/>
          <a:p>
            <a:pPr algn="ctr" fontAlgn="auto">
              <a:spcAft>
                <a:spcPts val="0"/>
              </a:spcAft>
              <a:defRPr/>
            </a:pPr>
            <a:r>
              <a:rPr lang="ar-EG"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cs typeface="PT Bold Heading" pitchFamily="2" charset="-78"/>
              </a:rPr>
              <a:t>ادخال الملكات </a:t>
            </a:r>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cs typeface="PT Bold Heading" pitchFamily="2" charset="-78"/>
            </a:endParaRPr>
          </a:p>
        </p:txBody>
      </p:sp>
      <p:pic>
        <p:nvPicPr>
          <p:cNvPr id="5" name="Picture 4" descr="A close up of a device&#10;&#10;Description automatically generated">
            <a:extLst>
              <a:ext uri="{FF2B5EF4-FFF2-40B4-BE49-F238E27FC236}">
                <a16:creationId xmlns:a16="http://schemas.microsoft.com/office/drawing/2014/main" id="{50B8DA86-8B52-41F3-892F-C90A90C29D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86600" y="4191002"/>
            <a:ext cx="1847850" cy="2286000"/>
          </a:xfrm>
          <a:prstGeom prst="rect">
            <a:avLst/>
          </a:prstGeom>
        </p:spPr>
      </p:pic>
      <p:pic>
        <p:nvPicPr>
          <p:cNvPr id="7" name="Picture 6">
            <a:extLst>
              <a:ext uri="{FF2B5EF4-FFF2-40B4-BE49-F238E27FC236}">
                <a16:creationId xmlns:a16="http://schemas.microsoft.com/office/drawing/2014/main" id="{7C69E844-083F-48AD-9F7A-BE3DBDD7DB22}"/>
              </a:ext>
            </a:extLst>
          </p:cNvPr>
          <p:cNvPicPr>
            <a:picLocks noChangeAspect="1"/>
          </p:cNvPicPr>
          <p:nvPr/>
        </p:nvPicPr>
        <p:blipFill rotWithShape="1">
          <a:blip r:embed="rId3">
            <a:extLst>
              <a:ext uri="{28A0092B-C50C-407E-A947-70E740481C1C}">
                <a14:useLocalDpi xmlns:a14="http://schemas.microsoft.com/office/drawing/2010/main" val="0"/>
              </a:ext>
            </a:extLst>
          </a:blip>
          <a:srcRect l="11229" t="-687" r="11439" b="5449"/>
          <a:stretch/>
        </p:blipFill>
        <p:spPr>
          <a:xfrm>
            <a:off x="4286250" y="4191001"/>
            <a:ext cx="2209800" cy="2286000"/>
          </a:xfrm>
          <a:prstGeom prst="rect">
            <a:avLst/>
          </a:prstGeom>
        </p:spPr>
      </p:pic>
      <p:pic>
        <p:nvPicPr>
          <p:cNvPr id="9" name="Picture 8" descr="A picture containing person, holding, man, food&#10;&#10;Description automatically generated">
            <a:extLst>
              <a:ext uri="{FF2B5EF4-FFF2-40B4-BE49-F238E27FC236}">
                <a16:creationId xmlns:a16="http://schemas.microsoft.com/office/drawing/2014/main" id="{015601D3-95AB-4D4D-B35A-D1085726071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477" y="1752600"/>
            <a:ext cx="3257550" cy="4724401"/>
          </a:xfrm>
          <a:prstGeom prst="rect">
            <a:avLst/>
          </a:prstGeom>
        </p:spPr>
      </p:pic>
      <p:pic>
        <p:nvPicPr>
          <p:cNvPr id="11" name="Picture 10" descr="A picture containing food, cat&#10;&#10;Description automatically generated">
            <a:extLst>
              <a:ext uri="{FF2B5EF4-FFF2-40B4-BE49-F238E27FC236}">
                <a16:creationId xmlns:a16="http://schemas.microsoft.com/office/drawing/2014/main" id="{F9C85C36-19DB-4DCE-BD17-3E7B55401E31}"/>
              </a:ext>
            </a:extLst>
          </p:cNvPr>
          <p:cNvPicPr>
            <a:picLocks noChangeAspect="1"/>
          </p:cNvPicPr>
          <p:nvPr/>
        </p:nvPicPr>
        <p:blipFill rotWithShape="1">
          <a:blip r:embed="rId5">
            <a:extLst>
              <a:ext uri="{28A0092B-C50C-407E-A947-70E740481C1C}">
                <a14:useLocalDpi xmlns:a14="http://schemas.microsoft.com/office/drawing/2010/main" val="0"/>
              </a:ext>
            </a:extLst>
          </a:blip>
          <a:srcRect b="20792"/>
          <a:stretch/>
        </p:blipFill>
        <p:spPr>
          <a:xfrm>
            <a:off x="4057650" y="1676400"/>
            <a:ext cx="4876800" cy="1828800"/>
          </a:xfrm>
          <a:prstGeom prst="rect">
            <a:avLst/>
          </a:prstGeom>
        </p:spPr>
      </p:pic>
    </p:spTree>
  </p:cSld>
  <p:clrMapOvr>
    <a:masterClrMapping/>
  </p:clrMapOvr>
  <p:transition spd="med">
    <p:pull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B64E0-58B6-4D71-BED2-38A348E9EE9A}"/>
              </a:ext>
            </a:extLst>
          </p:cNvPr>
          <p:cNvSpPr>
            <a:spLocks noGrp="1"/>
          </p:cNvSpPr>
          <p:nvPr>
            <p:ph type="title"/>
          </p:nvPr>
        </p:nvSpPr>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Aft>
                <a:spcPts val="0"/>
              </a:spcAft>
              <a:defRPr/>
            </a:pPr>
            <a:r>
              <a:rPr lang="ar-EG"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التدفئة والضم</a:t>
            </a:r>
          </a:p>
        </p:txBody>
      </p:sp>
      <p:pic>
        <p:nvPicPr>
          <p:cNvPr id="4" name="Picture 3" descr="A picture containing outdoor, grass, person, man&#10;&#10;Description automatically generated">
            <a:extLst>
              <a:ext uri="{FF2B5EF4-FFF2-40B4-BE49-F238E27FC236}">
                <a16:creationId xmlns:a16="http://schemas.microsoft.com/office/drawing/2014/main" id="{5BD50A67-9261-467B-A0FD-7F50EE6FBC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0" y="2268984"/>
            <a:ext cx="2950346" cy="3668691"/>
          </a:xfrm>
          <a:prstGeom prst="rect">
            <a:avLst/>
          </a:prstGeom>
        </p:spPr>
      </p:pic>
      <p:pic>
        <p:nvPicPr>
          <p:cNvPr id="7" name="Picture 6" descr="A picture containing outdoor, sitting, man, small&#10;&#10;Description automatically generated">
            <a:extLst>
              <a:ext uri="{FF2B5EF4-FFF2-40B4-BE49-F238E27FC236}">
                <a16:creationId xmlns:a16="http://schemas.microsoft.com/office/drawing/2014/main" id="{86C53EA2-6B12-4424-8573-E3AAF8BDFAC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29150" y="2286000"/>
            <a:ext cx="3886200" cy="2911117"/>
          </a:xfrm>
          <a:prstGeom prst="rect">
            <a:avLst/>
          </a:prstGeom>
        </p:spPr>
      </p:pic>
      <p:sp>
        <p:nvSpPr>
          <p:cNvPr id="8" name="Title 1">
            <a:extLst>
              <a:ext uri="{FF2B5EF4-FFF2-40B4-BE49-F238E27FC236}">
                <a16:creationId xmlns:a16="http://schemas.microsoft.com/office/drawing/2014/main" id="{07C3D0A7-005E-48AE-9659-DA29520EC48D}"/>
              </a:ext>
            </a:extLst>
          </p:cNvPr>
          <p:cNvSpPr txBox="1">
            <a:spLocks/>
          </p:cNvSpPr>
          <p:nvPr/>
        </p:nvSpPr>
        <p:spPr bwMode="auto">
          <a:xfrm>
            <a:off x="971550" y="5937675"/>
            <a:ext cx="2830127" cy="821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lnSpcReduction="10000"/>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1" fontAlgn="base">
              <a:spcBef>
                <a:spcPct val="0"/>
              </a:spcBef>
              <a:spcAft>
                <a:spcPct val="0"/>
              </a:spcAft>
              <a:defRPr sz="4400" kern="1200">
                <a:solidFill>
                  <a:schemeClr val="tx2"/>
                </a:solidFill>
                <a:latin typeface="Shorooq_N1" panose="02000000000000000000" pitchFamily="2" charset="-78"/>
                <a:ea typeface="+mj-ea"/>
                <a:cs typeface="Shorooq_N1" panose="02000000000000000000" pitchFamily="2" charset="-78"/>
              </a:defRPr>
            </a:lvl1pPr>
            <a:lvl2pPr algn="l" rtl="1" fontAlgn="base">
              <a:spcBef>
                <a:spcPct val="0"/>
              </a:spcBef>
              <a:spcAft>
                <a:spcPct val="0"/>
              </a:spcAft>
              <a:defRPr sz="4400">
                <a:solidFill>
                  <a:schemeClr val="tx2"/>
                </a:solidFill>
                <a:latin typeface="Tw Cen MT" panose="020B0602020104020603" pitchFamily="34" charset="0"/>
                <a:cs typeface="Arial" panose="020B0604020202020204" pitchFamily="34" charset="0"/>
              </a:defRPr>
            </a:lvl2pPr>
            <a:lvl3pPr algn="l" rtl="1" fontAlgn="base">
              <a:spcBef>
                <a:spcPct val="0"/>
              </a:spcBef>
              <a:spcAft>
                <a:spcPct val="0"/>
              </a:spcAft>
              <a:defRPr sz="4400">
                <a:solidFill>
                  <a:schemeClr val="tx2"/>
                </a:solidFill>
                <a:latin typeface="Tw Cen MT" panose="020B0602020104020603" pitchFamily="34" charset="0"/>
                <a:cs typeface="Arial" panose="020B0604020202020204" pitchFamily="34" charset="0"/>
              </a:defRPr>
            </a:lvl3pPr>
            <a:lvl4pPr algn="l" rtl="1" fontAlgn="base">
              <a:spcBef>
                <a:spcPct val="0"/>
              </a:spcBef>
              <a:spcAft>
                <a:spcPct val="0"/>
              </a:spcAft>
              <a:defRPr sz="4400">
                <a:solidFill>
                  <a:schemeClr val="tx2"/>
                </a:solidFill>
                <a:latin typeface="Tw Cen MT" panose="020B0602020104020603" pitchFamily="34" charset="0"/>
                <a:cs typeface="Arial" panose="020B0604020202020204" pitchFamily="34" charset="0"/>
              </a:defRPr>
            </a:lvl4pPr>
            <a:lvl5pPr algn="l" rtl="1" fontAlgn="base">
              <a:spcBef>
                <a:spcPct val="0"/>
              </a:spcBef>
              <a:spcAft>
                <a:spcPct val="0"/>
              </a:spcAft>
              <a:defRPr sz="4400">
                <a:solidFill>
                  <a:schemeClr val="tx2"/>
                </a:solidFill>
                <a:latin typeface="Tw Cen MT" panose="020B0602020104020603" pitchFamily="34" charset="0"/>
                <a:cs typeface="Arial" panose="020B0604020202020204" pitchFamily="34" charset="0"/>
              </a:defRPr>
            </a:lvl5pPr>
            <a:lvl6pPr marL="457200" algn="l" rtl="1" fontAlgn="base">
              <a:spcBef>
                <a:spcPct val="0"/>
              </a:spcBef>
              <a:spcAft>
                <a:spcPct val="0"/>
              </a:spcAft>
              <a:defRPr sz="4400">
                <a:solidFill>
                  <a:schemeClr val="tx2"/>
                </a:solidFill>
                <a:latin typeface="Tw Cen MT" panose="020B0602020104020603" pitchFamily="34" charset="0"/>
                <a:cs typeface="Arial" panose="020B0604020202020204" pitchFamily="34" charset="0"/>
              </a:defRPr>
            </a:lvl6pPr>
            <a:lvl7pPr marL="914400" algn="l" rtl="1" fontAlgn="base">
              <a:spcBef>
                <a:spcPct val="0"/>
              </a:spcBef>
              <a:spcAft>
                <a:spcPct val="0"/>
              </a:spcAft>
              <a:defRPr sz="4400">
                <a:solidFill>
                  <a:schemeClr val="tx2"/>
                </a:solidFill>
                <a:latin typeface="Tw Cen MT" panose="020B0602020104020603" pitchFamily="34" charset="0"/>
                <a:cs typeface="Arial" panose="020B0604020202020204" pitchFamily="34" charset="0"/>
              </a:defRPr>
            </a:lvl7pPr>
            <a:lvl8pPr marL="1371600" algn="l" rtl="1" fontAlgn="base">
              <a:spcBef>
                <a:spcPct val="0"/>
              </a:spcBef>
              <a:spcAft>
                <a:spcPct val="0"/>
              </a:spcAft>
              <a:defRPr sz="4400">
                <a:solidFill>
                  <a:schemeClr val="tx2"/>
                </a:solidFill>
                <a:latin typeface="Tw Cen MT" panose="020B0602020104020603" pitchFamily="34" charset="0"/>
                <a:cs typeface="Arial" panose="020B0604020202020204" pitchFamily="34" charset="0"/>
              </a:defRPr>
            </a:lvl8pPr>
            <a:lvl9pPr marL="1828800" algn="l" rtl="1" fontAlgn="base">
              <a:spcBef>
                <a:spcPct val="0"/>
              </a:spcBef>
              <a:spcAft>
                <a:spcPct val="0"/>
              </a:spcAft>
              <a:defRPr sz="4400">
                <a:solidFill>
                  <a:schemeClr val="tx2"/>
                </a:solidFill>
                <a:latin typeface="Tw Cen MT" panose="020B0602020104020603" pitchFamily="34" charset="0"/>
                <a:cs typeface="Arial" panose="020B0604020202020204" pitchFamily="34" charset="0"/>
              </a:defRPr>
            </a:lvl9pPr>
          </a:lstStyle>
          <a:p>
            <a:pPr algn="ctr" eaLnBrk="1" fontAlgn="auto" hangingPunct="1">
              <a:spcAft>
                <a:spcPts val="0"/>
              </a:spcAft>
              <a:defRPr/>
            </a:pPr>
            <a:r>
              <a:rPr lang="ar-EG"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الضم</a:t>
            </a:r>
          </a:p>
        </p:txBody>
      </p:sp>
      <p:sp>
        <p:nvSpPr>
          <p:cNvPr id="9" name="Title 1">
            <a:extLst>
              <a:ext uri="{FF2B5EF4-FFF2-40B4-BE49-F238E27FC236}">
                <a16:creationId xmlns:a16="http://schemas.microsoft.com/office/drawing/2014/main" id="{C176CFE4-4ACB-4068-978A-83B1CAF8C0BB}"/>
              </a:ext>
            </a:extLst>
          </p:cNvPr>
          <p:cNvSpPr txBox="1">
            <a:spLocks/>
          </p:cNvSpPr>
          <p:nvPr/>
        </p:nvSpPr>
        <p:spPr bwMode="auto">
          <a:xfrm>
            <a:off x="4972050" y="5379858"/>
            <a:ext cx="3200400" cy="777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lnSpcReduction="10000"/>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1" fontAlgn="base">
              <a:spcBef>
                <a:spcPct val="0"/>
              </a:spcBef>
              <a:spcAft>
                <a:spcPct val="0"/>
              </a:spcAft>
              <a:defRPr sz="4400" kern="1200">
                <a:solidFill>
                  <a:schemeClr val="tx2"/>
                </a:solidFill>
                <a:latin typeface="Shorooq_N1" panose="02000000000000000000" pitchFamily="2" charset="-78"/>
                <a:ea typeface="+mj-ea"/>
                <a:cs typeface="Shorooq_N1" panose="02000000000000000000" pitchFamily="2" charset="-78"/>
              </a:defRPr>
            </a:lvl1pPr>
            <a:lvl2pPr algn="l" rtl="1" fontAlgn="base">
              <a:spcBef>
                <a:spcPct val="0"/>
              </a:spcBef>
              <a:spcAft>
                <a:spcPct val="0"/>
              </a:spcAft>
              <a:defRPr sz="4400">
                <a:solidFill>
                  <a:schemeClr val="tx2"/>
                </a:solidFill>
                <a:latin typeface="Tw Cen MT" panose="020B0602020104020603" pitchFamily="34" charset="0"/>
                <a:cs typeface="Arial" panose="020B0604020202020204" pitchFamily="34" charset="0"/>
              </a:defRPr>
            </a:lvl2pPr>
            <a:lvl3pPr algn="l" rtl="1" fontAlgn="base">
              <a:spcBef>
                <a:spcPct val="0"/>
              </a:spcBef>
              <a:spcAft>
                <a:spcPct val="0"/>
              </a:spcAft>
              <a:defRPr sz="4400">
                <a:solidFill>
                  <a:schemeClr val="tx2"/>
                </a:solidFill>
                <a:latin typeface="Tw Cen MT" panose="020B0602020104020603" pitchFamily="34" charset="0"/>
                <a:cs typeface="Arial" panose="020B0604020202020204" pitchFamily="34" charset="0"/>
              </a:defRPr>
            </a:lvl3pPr>
            <a:lvl4pPr algn="l" rtl="1" fontAlgn="base">
              <a:spcBef>
                <a:spcPct val="0"/>
              </a:spcBef>
              <a:spcAft>
                <a:spcPct val="0"/>
              </a:spcAft>
              <a:defRPr sz="4400">
                <a:solidFill>
                  <a:schemeClr val="tx2"/>
                </a:solidFill>
                <a:latin typeface="Tw Cen MT" panose="020B0602020104020603" pitchFamily="34" charset="0"/>
                <a:cs typeface="Arial" panose="020B0604020202020204" pitchFamily="34" charset="0"/>
              </a:defRPr>
            </a:lvl4pPr>
            <a:lvl5pPr algn="l" rtl="1" fontAlgn="base">
              <a:spcBef>
                <a:spcPct val="0"/>
              </a:spcBef>
              <a:spcAft>
                <a:spcPct val="0"/>
              </a:spcAft>
              <a:defRPr sz="4400">
                <a:solidFill>
                  <a:schemeClr val="tx2"/>
                </a:solidFill>
                <a:latin typeface="Tw Cen MT" panose="020B0602020104020603" pitchFamily="34" charset="0"/>
                <a:cs typeface="Arial" panose="020B0604020202020204" pitchFamily="34" charset="0"/>
              </a:defRPr>
            </a:lvl5pPr>
            <a:lvl6pPr marL="457200" algn="l" rtl="1" fontAlgn="base">
              <a:spcBef>
                <a:spcPct val="0"/>
              </a:spcBef>
              <a:spcAft>
                <a:spcPct val="0"/>
              </a:spcAft>
              <a:defRPr sz="4400">
                <a:solidFill>
                  <a:schemeClr val="tx2"/>
                </a:solidFill>
                <a:latin typeface="Tw Cen MT" panose="020B0602020104020603" pitchFamily="34" charset="0"/>
                <a:cs typeface="Arial" panose="020B0604020202020204" pitchFamily="34" charset="0"/>
              </a:defRPr>
            </a:lvl6pPr>
            <a:lvl7pPr marL="914400" algn="l" rtl="1" fontAlgn="base">
              <a:spcBef>
                <a:spcPct val="0"/>
              </a:spcBef>
              <a:spcAft>
                <a:spcPct val="0"/>
              </a:spcAft>
              <a:defRPr sz="4400">
                <a:solidFill>
                  <a:schemeClr val="tx2"/>
                </a:solidFill>
                <a:latin typeface="Tw Cen MT" panose="020B0602020104020603" pitchFamily="34" charset="0"/>
                <a:cs typeface="Arial" panose="020B0604020202020204" pitchFamily="34" charset="0"/>
              </a:defRPr>
            </a:lvl7pPr>
            <a:lvl8pPr marL="1371600" algn="l" rtl="1" fontAlgn="base">
              <a:spcBef>
                <a:spcPct val="0"/>
              </a:spcBef>
              <a:spcAft>
                <a:spcPct val="0"/>
              </a:spcAft>
              <a:defRPr sz="4400">
                <a:solidFill>
                  <a:schemeClr val="tx2"/>
                </a:solidFill>
                <a:latin typeface="Tw Cen MT" panose="020B0602020104020603" pitchFamily="34" charset="0"/>
                <a:cs typeface="Arial" panose="020B0604020202020204" pitchFamily="34" charset="0"/>
              </a:defRPr>
            </a:lvl8pPr>
            <a:lvl9pPr marL="1828800" algn="l" rtl="1" fontAlgn="base">
              <a:spcBef>
                <a:spcPct val="0"/>
              </a:spcBef>
              <a:spcAft>
                <a:spcPct val="0"/>
              </a:spcAft>
              <a:defRPr sz="4400">
                <a:solidFill>
                  <a:schemeClr val="tx2"/>
                </a:solidFill>
                <a:latin typeface="Tw Cen MT" panose="020B0602020104020603" pitchFamily="34" charset="0"/>
                <a:cs typeface="Arial" panose="020B0604020202020204" pitchFamily="34" charset="0"/>
              </a:defRPr>
            </a:lvl9pPr>
          </a:lstStyle>
          <a:p>
            <a:pPr algn="ctr" eaLnBrk="1" fontAlgn="auto" hangingPunct="1">
              <a:spcAft>
                <a:spcPts val="0"/>
              </a:spcAft>
              <a:defRPr/>
            </a:pPr>
            <a:r>
              <a:rPr lang="ar-EG"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التدفئة</a:t>
            </a:r>
          </a:p>
        </p:txBody>
      </p:sp>
    </p:spTree>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6" name="Shape 736">
            <a:extLst>
              <a:ext uri="{FF2B5EF4-FFF2-40B4-BE49-F238E27FC236}">
                <a16:creationId xmlns:a16="http://schemas.microsoft.com/office/drawing/2014/main" id="{A539E902-2BD7-4435-BB1E-18DF89DEA775}"/>
              </a:ext>
            </a:extLst>
          </p:cNvPr>
          <p:cNvSpPr/>
          <p:nvPr/>
        </p:nvSpPr>
        <p:spPr>
          <a:xfrm>
            <a:off x="2381" y="0"/>
            <a:ext cx="9139238" cy="6007894"/>
          </a:xfrm>
          <a:prstGeom prst="rect">
            <a:avLst/>
          </a:prstGeom>
          <a:solidFill>
            <a:schemeClr val="accent4"/>
          </a:solidFill>
          <a:ln w="12700">
            <a:solidFill>
              <a:schemeClr val="tx1"/>
            </a:solidFill>
            <a:miter lim="400000"/>
          </a:ln>
        </p:spPr>
        <p:txBody>
          <a:bodyPr lIns="14288" tIns="14288" rIns="14288" bIns="14288" anchor="ctr"/>
          <a:lstStyle/>
          <a:p>
            <a:pPr algn="ctr" defTabSz="309563" eaLnBrk="1" fontAlgn="auto">
              <a:spcBef>
                <a:spcPts val="0"/>
              </a:spcBef>
              <a:spcAft>
                <a:spcPts val="0"/>
              </a:spcAft>
              <a:defRPr sz="3000">
                <a:solidFill>
                  <a:srgbClr val="FFFFFF"/>
                </a:solidFill>
                <a:latin typeface="Helvetica Light"/>
                <a:ea typeface="Helvetica Light"/>
                <a:cs typeface="Helvetica Light"/>
                <a:sym typeface="Helvetica Light"/>
              </a:defRPr>
            </a:pPr>
            <a:endParaRPr sz="1125" kern="0">
              <a:solidFill>
                <a:srgbClr val="FFFFFF"/>
              </a:solidFill>
              <a:latin typeface="Helvetica Light"/>
              <a:ea typeface="Helvetica Light"/>
              <a:cs typeface="Helvetica Light"/>
              <a:sym typeface="Helvetica Light"/>
            </a:endParaRPr>
          </a:p>
        </p:txBody>
      </p:sp>
      <p:sp>
        <p:nvSpPr>
          <p:cNvPr id="738" name="Shape 738">
            <a:extLst>
              <a:ext uri="{FF2B5EF4-FFF2-40B4-BE49-F238E27FC236}">
                <a16:creationId xmlns:a16="http://schemas.microsoft.com/office/drawing/2014/main" id="{B0369F03-29FF-48C8-8BD1-FFAA812A3EFA}"/>
              </a:ext>
            </a:extLst>
          </p:cNvPr>
          <p:cNvSpPr/>
          <p:nvPr/>
        </p:nvSpPr>
        <p:spPr>
          <a:xfrm>
            <a:off x="3935016" y="2194323"/>
            <a:ext cx="1273969" cy="1273969"/>
          </a:xfrm>
          <a:prstGeom prst="ellipse">
            <a:avLst/>
          </a:prstGeom>
          <a:solidFill>
            <a:schemeClr val="accent3"/>
          </a:solidFill>
          <a:ln w="3175" cap="flat">
            <a:noFill/>
            <a:miter lim="400000"/>
          </a:ln>
          <a:effectLst/>
        </p:spPr>
        <p:txBody>
          <a:bodyPr lIns="14288" tIns="14288" rIns="14288" bIns="14288" anchor="ctr"/>
          <a:lstStyle/>
          <a:p>
            <a:pPr algn="ctr" defTabSz="309563" eaLnBrk="1" fontAlgn="auto">
              <a:spcBef>
                <a:spcPts val="0"/>
              </a:spcBef>
              <a:spcAft>
                <a:spcPts val="0"/>
              </a:spcAft>
              <a:defRPr sz="3000">
                <a:solidFill>
                  <a:srgbClr val="FFFFFF"/>
                </a:solidFill>
                <a:latin typeface="Helvetica Light"/>
                <a:ea typeface="Helvetica Light"/>
                <a:cs typeface="Helvetica Light"/>
                <a:sym typeface="Helvetica Light"/>
              </a:defRPr>
            </a:pPr>
            <a:endParaRPr sz="1125" kern="0">
              <a:solidFill>
                <a:srgbClr val="FFFFFF"/>
              </a:solidFill>
              <a:latin typeface="Helvetica Light"/>
              <a:ea typeface="Helvetica Light"/>
              <a:cs typeface="Helvetica Light"/>
              <a:sym typeface="Helvetica Light"/>
            </a:endParaRPr>
          </a:p>
        </p:txBody>
      </p:sp>
      <p:sp>
        <p:nvSpPr>
          <p:cNvPr id="741" name="Shape 741">
            <a:extLst>
              <a:ext uri="{FF2B5EF4-FFF2-40B4-BE49-F238E27FC236}">
                <a16:creationId xmlns:a16="http://schemas.microsoft.com/office/drawing/2014/main" id="{8D9F665F-5281-4C99-B56C-3B8B700FB07A}"/>
              </a:ext>
            </a:extLst>
          </p:cNvPr>
          <p:cNvSpPr/>
          <p:nvPr/>
        </p:nvSpPr>
        <p:spPr>
          <a:xfrm>
            <a:off x="3712369" y="1971675"/>
            <a:ext cx="1719263" cy="1719263"/>
          </a:xfrm>
          <a:prstGeom prst="ellipse">
            <a:avLst/>
          </a:prstGeom>
          <a:noFill/>
          <a:ln w="50800" cap="flat">
            <a:solidFill>
              <a:schemeClr val="accent3"/>
            </a:solidFill>
            <a:prstDash val="solid"/>
            <a:miter lim="400000"/>
          </a:ln>
          <a:effectLst/>
        </p:spPr>
        <p:txBody>
          <a:bodyPr lIns="14288" tIns="14288" rIns="14288" bIns="14288" anchor="ctr"/>
          <a:lstStyle/>
          <a:p>
            <a:pPr algn="ctr" defTabSz="309563" eaLnBrk="1" fontAlgn="auto">
              <a:spcBef>
                <a:spcPts val="0"/>
              </a:spcBef>
              <a:spcAft>
                <a:spcPts val="0"/>
              </a:spcAft>
              <a:defRPr sz="3000">
                <a:solidFill>
                  <a:srgbClr val="FFFFFF"/>
                </a:solidFill>
                <a:latin typeface="Helvetica Light"/>
                <a:ea typeface="Helvetica Light"/>
                <a:cs typeface="Helvetica Light"/>
                <a:sym typeface="Helvetica Light"/>
              </a:defRPr>
            </a:pPr>
            <a:endParaRPr sz="1125" kern="0">
              <a:solidFill>
                <a:srgbClr val="FFFFFF"/>
              </a:solidFill>
              <a:latin typeface="Helvetica Light"/>
              <a:ea typeface="Helvetica Light"/>
              <a:cs typeface="Helvetica Light"/>
              <a:sym typeface="Helvetica Light"/>
            </a:endParaRPr>
          </a:p>
        </p:txBody>
      </p:sp>
      <p:sp>
        <p:nvSpPr>
          <p:cNvPr id="744" name="Shape 744">
            <a:extLst>
              <a:ext uri="{FF2B5EF4-FFF2-40B4-BE49-F238E27FC236}">
                <a16:creationId xmlns:a16="http://schemas.microsoft.com/office/drawing/2014/main" id="{87A4CFD9-EAC8-4E7B-AD3B-85937ADA613C}"/>
              </a:ext>
            </a:extLst>
          </p:cNvPr>
          <p:cNvSpPr/>
          <p:nvPr/>
        </p:nvSpPr>
        <p:spPr>
          <a:xfrm>
            <a:off x="2911079" y="3944542"/>
            <a:ext cx="3321844" cy="611981"/>
          </a:xfrm>
          <a:prstGeom prst="rect">
            <a:avLst/>
          </a:prstGeom>
          <a:noFill/>
          <a:ln w="3175" cap="flat">
            <a:noFill/>
            <a:miter lim="400000"/>
          </a:ln>
          <a:effectLst/>
          <a:extLst>
            <a:ext uri="{C572A759-6A51-4108-AA02-DFA0A04FC94B}"/>
          </a:extLst>
        </p:spPr>
        <p:txBody>
          <a:bodyPr lIns="14288" tIns="14288" rIns="14288" bIns="14288">
            <a:normAutofit/>
          </a:bodyPr>
          <a:lstStyle>
            <a:lvl1pPr algn="ctr">
              <a:defRPr sz="8400">
                <a:solidFill>
                  <a:srgbClr val="FFFFFF"/>
                </a:solidFill>
                <a:latin typeface="Roboto Bold"/>
                <a:ea typeface="Roboto Bold"/>
                <a:cs typeface="Roboto Bold"/>
                <a:sym typeface="Roboto Bold"/>
              </a:defRPr>
            </a:lvl1pPr>
          </a:lstStyle>
          <a:p>
            <a:pPr defTabSz="309563" eaLnBrk="1" fontAlgn="auto">
              <a:spcBef>
                <a:spcPts val="0"/>
              </a:spcBef>
              <a:spcAft>
                <a:spcPts val="0"/>
              </a:spcAft>
              <a:defRPr/>
            </a:pPr>
            <a:r>
              <a:rPr lang="ar-EG" sz="3150" kern="0" dirty="0">
                <a:latin typeface="Segoe UI Semibold" panose="020B0702040204020203" pitchFamily="34" charset="0"/>
                <a:cs typeface="Segoe UI Semibold" panose="020B0702040204020203" pitchFamily="34" charset="0"/>
              </a:rPr>
              <a:t>شكرا لحسن تواصلكم</a:t>
            </a:r>
            <a:endParaRPr sz="3150" kern="0" dirty="0">
              <a:latin typeface="Segoe UI Semibold" panose="020B0702040204020203" pitchFamily="34" charset="0"/>
              <a:cs typeface="Segoe UI Semibold" panose="020B0702040204020203" pitchFamily="34" charset="0"/>
            </a:endParaRPr>
          </a:p>
        </p:txBody>
      </p:sp>
      <p:sp>
        <p:nvSpPr>
          <p:cNvPr id="746" name="Shape 746">
            <a:extLst>
              <a:ext uri="{FF2B5EF4-FFF2-40B4-BE49-F238E27FC236}">
                <a16:creationId xmlns:a16="http://schemas.microsoft.com/office/drawing/2014/main" id="{161DB2B2-F238-4770-BCAD-A3782E30FB74}"/>
              </a:ext>
            </a:extLst>
          </p:cNvPr>
          <p:cNvSpPr/>
          <p:nvPr/>
        </p:nvSpPr>
        <p:spPr>
          <a:xfrm>
            <a:off x="-7144" y="5900738"/>
            <a:ext cx="9158288" cy="115491"/>
          </a:xfrm>
          <a:prstGeom prst="rect">
            <a:avLst/>
          </a:prstGeom>
          <a:solidFill>
            <a:schemeClr val="accent1"/>
          </a:solidFill>
          <a:ln w="3175">
            <a:miter lim="400000"/>
          </a:ln>
        </p:spPr>
        <p:txBody>
          <a:bodyPr lIns="14288" tIns="14288" rIns="14288" bIns="14288" anchor="ctr"/>
          <a:lstStyle/>
          <a:p>
            <a:pPr algn="ctr" defTabSz="309563" eaLnBrk="1" fontAlgn="auto">
              <a:spcBef>
                <a:spcPts val="0"/>
              </a:spcBef>
              <a:spcAft>
                <a:spcPts val="0"/>
              </a:spcAft>
              <a:defRPr sz="3000">
                <a:solidFill>
                  <a:srgbClr val="FFFFFF"/>
                </a:solidFill>
                <a:latin typeface="Helvetica Light"/>
                <a:ea typeface="Helvetica Light"/>
                <a:cs typeface="Helvetica Light"/>
                <a:sym typeface="Helvetica Light"/>
              </a:defRPr>
            </a:pPr>
            <a:endParaRPr sz="1125" kern="0">
              <a:solidFill>
                <a:srgbClr val="FFFFFF"/>
              </a:solidFill>
              <a:latin typeface="Helvetica Light"/>
              <a:ea typeface="Helvetica Light"/>
              <a:cs typeface="Helvetica Light"/>
              <a:sym typeface="Helvetica Light"/>
            </a:endParaRPr>
          </a:p>
        </p:txBody>
      </p:sp>
      <p:pic>
        <p:nvPicPr>
          <p:cNvPr id="3" name="Picture 2">
            <a:extLst>
              <a:ext uri="{FF2B5EF4-FFF2-40B4-BE49-F238E27FC236}">
                <a16:creationId xmlns:a16="http://schemas.microsoft.com/office/drawing/2014/main" id="{1680C439-6240-4827-8B4F-4B551E3C9D5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68328" y="2027889"/>
            <a:ext cx="1607344" cy="1607344"/>
          </a:xfrm>
          <a:prstGeom prst="ellipse">
            <a:avLst/>
          </a:prstGeom>
          <a:ln>
            <a:noFill/>
          </a:ln>
          <a:effectLst>
            <a:softEdge rad="112500"/>
          </a:effectLst>
        </p:spPr>
      </p:pic>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4">
            <a:extLst>
              <a:ext uri="{FF2B5EF4-FFF2-40B4-BE49-F238E27FC236}">
                <a16:creationId xmlns:a16="http://schemas.microsoft.com/office/drawing/2014/main" id="{E7EC462E-7449-4C5B-A19F-BEAC3A20F12A}"/>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1800">
                <a:solidFill>
                  <a:schemeClr val="tx1"/>
                </a:solidFill>
                <a:latin typeface="Segoe UI" panose="020B0502040204020203" pitchFamily="34" charset="0"/>
                <a:cs typeface="Segoe UI" panose="020B0502040204020203" pitchFamily="34" charset="0"/>
              </a:defRPr>
            </a:lvl1pPr>
            <a:lvl2pPr marL="557213" indent="-214313">
              <a:spcBef>
                <a:spcPct val="20000"/>
              </a:spcBef>
              <a:buFont typeface="Arial" panose="020B0604020202020204" pitchFamily="34" charset="0"/>
              <a:buChar char="–"/>
              <a:defRPr sz="1650">
                <a:solidFill>
                  <a:schemeClr val="tx1"/>
                </a:solidFill>
                <a:latin typeface="Segoe UI" panose="020B0502040204020203" pitchFamily="34" charset="0"/>
                <a:cs typeface="Segoe UI" panose="020B0502040204020203" pitchFamily="34" charset="0"/>
              </a:defRPr>
            </a:lvl2pPr>
            <a:lvl3pPr marL="857250" indent="-171450">
              <a:spcBef>
                <a:spcPct val="20000"/>
              </a:spcBef>
              <a:buFont typeface="Arial" panose="020B0604020202020204" pitchFamily="34" charset="0"/>
              <a:buChar char="•"/>
              <a:defRPr>
                <a:solidFill>
                  <a:schemeClr val="tx1"/>
                </a:solidFill>
                <a:latin typeface="Segoe UI" panose="020B0502040204020203" pitchFamily="34" charset="0"/>
                <a:cs typeface="Segoe UI" panose="020B0502040204020203" pitchFamily="34" charset="0"/>
              </a:defRPr>
            </a:lvl3pPr>
            <a:lvl4pPr marL="1200150" indent="-171450">
              <a:spcBef>
                <a:spcPct val="20000"/>
              </a:spcBef>
              <a:buFont typeface="Arial" panose="020B0604020202020204" pitchFamily="34" charset="0"/>
              <a:buChar char="–"/>
              <a:defRPr sz="1200">
                <a:solidFill>
                  <a:schemeClr val="tx1"/>
                </a:solidFill>
                <a:latin typeface="Segoe UI" panose="020B0502040204020203" pitchFamily="34" charset="0"/>
                <a:cs typeface="Segoe UI" panose="020B0502040204020203" pitchFamily="34" charset="0"/>
              </a:defRPr>
            </a:lvl4pPr>
            <a:lvl5pPr marL="1543050" indent="-171450">
              <a:spcBef>
                <a:spcPct val="20000"/>
              </a:spcBef>
              <a:buFont typeface="Arial" panose="020B0604020202020204" pitchFamily="34" charset="0"/>
              <a:buChar char="»"/>
              <a:defRPr sz="1050">
                <a:solidFill>
                  <a:schemeClr val="tx1"/>
                </a:solidFill>
                <a:latin typeface="Segoe UI" panose="020B0502040204020203" pitchFamily="34" charset="0"/>
                <a:cs typeface="Segoe UI" panose="020B0502040204020203" pitchFamily="34" charset="0"/>
              </a:defRPr>
            </a:lvl5pPr>
            <a:lvl6pPr marL="1885950" indent="-171450" eaLnBrk="0" fontAlgn="base" hangingPunct="0">
              <a:spcBef>
                <a:spcPct val="20000"/>
              </a:spcBef>
              <a:spcAft>
                <a:spcPct val="0"/>
              </a:spcAft>
              <a:buFont typeface="Arial" panose="020B0604020202020204" pitchFamily="34" charset="0"/>
              <a:buChar char="»"/>
              <a:defRPr sz="1050">
                <a:solidFill>
                  <a:schemeClr val="tx1"/>
                </a:solidFill>
                <a:latin typeface="Segoe UI" panose="020B0502040204020203" pitchFamily="34" charset="0"/>
                <a:cs typeface="Segoe UI" panose="020B0502040204020203" pitchFamily="34" charset="0"/>
              </a:defRPr>
            </a:lvl6pPr>
            <a:lvl7pPr marL="2228850" indent="-171450" eaLnBrk="0" fontAlgn="base" hangingPunct="0">
              <a:spcBef>
                <a:spcPct val="20000"/>
              </a:spcBef>
              <a:spcAft>
                <a:spcPct val="0"/>
              </a:spcAft>
              <a:buFont typeface="Arial" panose="020B0604020202020204" pitchFamily="34" charset="0"/>
              <a:buChar char="»"/>
              <a:defRPr sz="1050">
                <a:solidFill>
                  <a:schemeClr val="tx1"/>
                </a:solidFill>
                <a:latin typeface="Segoe UI" panose="020B0502040204020203" pitchFamily="34" charset="0"/>
                <a:cs typeface="Segoe UI" panose="020B0502040204020203" pitchFamily="34" charset="0"/>
              </a:defRPr>
            </a:lvl7pPr>
            <a:lvl8pPr marL="2571750" indent="-171450" eaLnBrk="0" fontAlgn="base" hangingPunct="0">
              <a:spcBef>
                <a:spcPct val="20000"/>
              </a:spcBef>
              <a:spcAft>
                <a:spcPct val="0"/>
              </a:spcAft>
              <a:buFont typeface="Arial" panose="020B0604020202020204" pitchFamily="34" charset="0"/>
              <a:buChar char="»"/>
              <a:defRPr sz="1050">
                <a:solidFill>
                  <a:schemeClr val="tx1"/>
                </a:solidFill>
                <a:latin typeface="Segoe UI" panose="020B0502040204020203" pitchFamily="34" charset="0"/>
                <a:cs typeface="Segoe UI" panose="020B0502040204020203" pitchFamily="34" charset="0"/>
              </a:defRPr>
            </a:lvl8pPr>
            <a:lvl9pPr marL="2914650" indent="-171450" eaLnBrk="0" fontAlgn="base" hangingPunct="0">
              <a:spcBef>
                <a:spcPct val="20000"/>
              </a:spcBef>
              <a:spcAft>
                <a:spcPct val="0"/>
              </a:spcAft>
              <a:buFont typeface="Arial" panose="020B0604020202020204" pitchFamily="34" charset="0"/>
              <a:buChar char="»"/>
              <a:defRPr sz="1050">
                <a:solidFill>
                  <a:schemeClr val="tx1"/>
                </a:solidFill>
                <a:latin typeface="Segoe UI" panose="020B0502040204020203" pitchFamily="34" charset="0"/>
                <a:cs typeface="Segoe UI" panose="020B0502040204020203" pitchFamily="34" charset="0"/>
              </a:defRPr>
            </a:lvl9pPr>
          </a:lstStyle>
          <a:p>
            <a:pPr defTabSz="685800" fontAlgn="base">
              <a:spcBef>
                <a:spcPct val="0"/>
              </a:spcBef>
              <a:spcAft>
                <a:spcPct val="0"/>
              </a:spcAft>
              <a:buNone/>
            </a:pPr>
            <a:fld id="{D48436AB-EE70-4463-A8E5-8E1A0F358EB4}" type="slidenum">
              <a:rPr lang="en-US" altLang="ar-EG" sz="900">
                <a:solidFill>
                  <a:prstClr val="white"/>
                </a:solidFill>
                <a:latin typeface="Calibri" panose="020F0502020204030204" pitchFamily="34" charset="0"/>
                <a:cs typeface="Arial" panose="020B0604020202020204" pitchFamily="34" charset="0"/>
              </a:rPr>
              <a:pPr defTabSz="685800" fontAlgn="base">
                <a:spcBef>
                  <a:spcPct val="0"/>
                </a:spcBef>
                <a:spcAft>
                  <a:spcPct val="0"/>
                </a:spcAft>
                <a:buNone/>
              </a:pPr>
              <a:t>9</a:t>
            </a:fld>
            <a:endParaRPr lang="en-US" altLang="ar-EG" sz="900">
              <a:solidFill>
                <a:prstClr val="white"/>
              </a:solidFill>
              <a:latin typeface="Calibri" panose="020F0502020204030204" pitchFamily="34" charset="0"/>
              <a:cs typeface="Arial" panose="020B0604020202020204" pitchFamily="34" charset="0"/>
            </a:endParaRPr>
          </a:p>
        </p:txBody>
      </p:sp>
      <p:sp>
        <p:nvSpPr>
          <p:cNvPr id="37891" name="Title 1">
            <a:extLst>
              <a:ext uri="{FF2B5EF4-FFF2-40B4-BE49-F238E27FC236}">
                <a16:creationId xmlns:a16="http://schemas.microsoft.com/office/drawing/2014/main" id="{9607AF29-F31B-4537-89BA-C40D1FECBDFE}"/>
              </a:ext>
            </a:extLst>
          </p:cNvPr>
          <p:cNvSpPr>
            <a:spLocks noGrp="1" noChangeArrowheads="1"/>
          </p:cNvSpPr>
          <p:nvPr>
            <p:ph type="title" idx="4294967295"/>
          </p:nvPr>
        </p:nvSpPr>
        <p:spPr>
          <a:xfrm>
            <a:off x="0" y="1398588"/>
            <a:ext cx="8070850" cy="511175"/>
          </a:xfrm>
        </p:spPr>
        <p:txBody>
          <a:bodyPr/>
          <a:lstStyle/>
          <a:p>
            <a:pPr algn="ctr" eaLnBrk="1" hangingPunct="1"/>
            <a:r>
              <a:rPr lang="ar-EG" altLang="ar-EG"/>
              <a:t>وسائل الاتصال </a:t>
            </a:r>
            <a:endParaRPr lang="en-US" altLang="ar-EG"/>
          </a:p>
        </p:txBody>
      </p:sp>
      <p:sp>
        <p:nvSpPr>
          <p:cNvPr id="37892" name="TextBox 8">
            <a:extLst>
              <a:ext uri="{FF2B5EF4-FFF2-40B4-BE49-F238E27FC236}">
                <a16:creationId xmlns:a16="http://schemas.microsoft.com/office/drawing/2014/main" id="{E6A285E9-74E4-46C6-B4F2-BDDEFFD13BF6}"/>
              </a:ext>
            </a:extLst>
          </p:cNvPr>
          <p:cNvSpPr txBox="1">
            <a:spLocks noChangeArrowheads="1"/>
          </p:cNvSpPr>
          <p:nvPr/>
        </p:nvSpPr>
        <p:spPr bwMode="auto">
          <a:xfrm>
            <a:off x="631032" y="2228850"/>
            <a:ext cx="7631906"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2400">
                <a:solidFill>
                  <a:schemeClr val="tx1"/>
                </a:solidFill>
                <a:latin typeface="Segoe UI" panose="020B0502040204020203" pitchFamily="34" charset="0"/>
                <a:cs typeface="Segoe UI" panose="020B0502040204020203" pitchFamily="34" charset="0"/>
              </a:defRPr>
            </a:lvl1pPr>
            <a:lvl2pPr marL="742950" indent="-285750">
              <a:spcBef>
                <a:spcPct val="20000"/>
              </a:spcBef>
              <a:buFont typeface="Arial" panose="020B0604020202020204" pitchFamily="34" charset="0"/>
              <a:buChar char="–"/>
              <a:defRPr sz="2200">
                <a:solidFill>
                  <a:schemeClr val="tx1"/>
                </a:solidFill>
                <a:latin typeface="Segoe UI" panose="020B0502040204020203" pitchFamily="34" charset="0"/>
                <a:cs typeface="Segoe UI" panose="020B0502040204020203" pitchFamily="34" charset="0"/>
              </a:defRPr>
            </a:lvl2pPr>
            <a:lvl3pPr marL="1143000" indent="-228600">
              <a:spcBef>
                <a:spcPct val="20000"/>
              </a:spcBef>
              <a:buFont typeface="Arial" panose="020B0604020202020204" pitchFamily="34" charset="0"/>
              <a:buChar char="•"/>
              <a:defRPr>
                <a:solidFill>
                  <a:schemeClr val="tx1"/>
                </a:solidFill>
                <a:latin typeface="Segoe UI" panose="020B0502040204020203" pitchFamily="34" charset="0"/>
                <a:cs typeface="Segoe UI" panose="020B0502040204020203" pitchFamily="34" charset="0"/>
              </a:defRPr>
            </a:lvl3pPr>
            <a:lvl4pPr marL="1600200" indent="-228600">
              <a:spcBef>
                <a:spcPct val="20000"/>
              </a:spcBef>
              <a:buFont typeface="Arial" panose="020B0604020202020204" pitchFamily="34" charset="0"/>
              <a:buChar char="–"/>
              <a:defRPr sz="1600">
                <a:solidFill>
                  <a:schemeClr val="tx1"/>
                </a:solidFill>
                <a:latin typeface="Segoe UI" panose="020B0502040204020203" pitchFamily="34" charset="0"/>
                <a:cs typeface="Segoe UI" panose="020B0502040204020203" pitchFamily="34" charset="0"/>
              </a:defRPr>
            </a:lvl4pPr>
            <a:lvl5pPr marL="2057400" indent="-228600">
              <a:spcBef>
                <a:spcPct val="20000"/>
              </a:spcBef>
              <a:buFont typeface="Arial" panose="020B0604020202020204" pitchFamily="34" charset="0"/>
              <a:buChar char="»"/>
              <a:defRPr sz="1400">
                <a:solidFill>
                  <a:schemeClr val="tx1"/>
                </a:solidFill>
                <a:latin typeface="Segoe UI" panose="020B0502040204020203" pitchFamily="34" charset="0"/>
                <a:cs typeface="Segoe UI" panose="020B0502040204020203" pitchFamily="34" charset="0"/>
              </a:defRPr>
            </a:lvl5pPr>
            <a:lvl6pPr marL="2514600" indent="-228600" eaLnBrk="0" fontAlgn="base" hangingPunct="0">
              <a:spcBef>
                <a:spcPct val="20000"/>
              </a:spcBef>
              <a:spcAft>
                <a:spcPct val="0"/>
              </a:spcAft>
              <a:buFont typeface="Arial" panose="020B0604020202020204" pitchFamily="34" charset="0"/>
              <a:buChar char="»"/>
              <a:defRPr sz="1400">
                <a:solidFill>
                  <a:schemeClr val="tx1"/>
                </a:solidFill>
                <a:latin typeface="Segoe UI" panose="020B0502040204020203" pitchFamily="34" charset="0"/>
                <a:cs typeface="Segoe UI" panose="020B0502040204020203" pitchFamily="34" charset="0"/>
              </a:defRPr>
            </a:lvl6pPr>
            <a:lvl7pPr marL="2971800" indent="-228600" eaLnBrk="0" fontAlgn="base" hangingPunct="0">
              <a:spcBef>
                <a:spcPct val="20000"/>
              </a:spcBef>
              <a:spcAft>
                <a:spcPct val="0"/>
              </a:spcAft>
              <a:buFont typeface="Arial" panose="020B0604020202020204" pitchFamily="34" charset="0"/>
              <a:buChar char="»"/>
              <a:defRPr sz="1400">
                <a:solidFill>
                  <a:schemeClr val="tx1"/>
                </a:solidFill>
                <a:latin typeface="Segoe UI" panose="020B0502040204020203" pitchFamily="34" charset="0"/>
                <a:cs typeface="Segoe UI" panose="020B0502040204020203" pitchFamily="34" charset="0"/>
              </a:defRPr>
            </a:lvl7pPr>
            <a:lvl8pPr marL="3429000" indent="-228600" eaLnBrk="0" fontAlgn="base" hangingPunct="0">
              <a:spcBef>
                <a:spcPct val="20000"/>
              </a:spcBef>
              <a:spcAft>
                <a:spcPct val="0"/>
              </a:spcAft>
              <a:buFont typeface="Arial" panose="020B0604020202020204" pitchFamily="34" charset="0"/>
              <a:buChar char="»"/>
              <a:defRPr sz="1400">
                <a:solidFill>
                  <a:schemeClr val="tx1"/>
                </a:solidFill>
                <a:latin typeface="Segoe UI" panose="020B0502040204020203" pitchFamily="34" charset="0"/>
                <a:cs typeface="Segoe UI" panose="020B0502040204020203" pitchFamily="34" charset="0"/>
              </a:defRPr>
            </a:lvl8pPr>
            <a:lvl9pPr marL="3886200" indent="-228600" eaLnBrk="0" fontAlgn="base" hangingPunct="0">
              <a:spcBef>
                <a:spcPct val="20000"/>
              </a:spcBef>
              <a:spcAft>
                <a:spcPct val="0"/>
              </a:spcAft>
              <a:buFont typeface="Arial" panose="020B0604020202020204" pitchFamily="34" charset="0"/>
              <a:buChar char="»"/>
              <a:defRPr sz="1400">
                <a:solidFill>
                  <a:schemeClr val="tx1"/>
                </a:solidFill>
                <a:latin typeface="Segoe UI" panose="020B0502040204020203" pitchFamily="34" charset="0"/>
                <a:cs typeface="Segoe UI" panose="020B0502040204020203" pitchFamily="34" charset="0"/>
              </a:defRPr>
            </a:lvl9pPr>
          </a:lstStyle>
          <a:p>
            <a:pPr algn="ctr" defTabSz="685800" rtl="1" eaLnBrk="1" hangingPunct="1">
              <a:spcBef>
                <a:spcPct val="0"/>
              </a:spcBef>
              <a:buNone/>
            </a:pPr>
            <a:r>
              <a:rPr lang="ar-EG" altLang="ar-EG" sz="3600" b="1">
                <a:solidFill>
                  <a:srgbClr val="10253F"/>
                </a:solidFill>
                <a:latin typeface="Sakkal Majalla" panose="02000000000000000000" pitchFamily="2" charset="-78"/>
                <a:cs typeface="Sakkal Majalla" panose="02000000000000000000" pitchFamily="2" charset="-78"/>
              </a:rPr>
              <a:t>محمود عباس علي </a:t>
            </a:r>
          </a:p>
          <a:p>
            <a:pPr algn="ctr" defTabSz="685800" rtl="1" eaLnBrk="1" hangingPunct="1">
              <a:spcBef>
                <a:spcPct val="0"/>
              </a:spcBef>
              <a:buNone/>
            </a:pPr>
            <a:r>
              <a:rPr lang="ar-EG" altLang="ar-EG" sz="3600" b="1">
                <a:solidFill>
                  <a:srgbClr val="10253F"/>
                </a:solidFill>
                <a:latin typeface="Sakkal Majalla" panose="02000000000000000000" pitchFamily="2" charset="-78"/>
                <a:cs typeface="Sakkal Majalla" panose="02000000000000000000" pitchFamily="2" charset="-78"/>
              </a:rPr>
              <a:t>مدرس مساعد – كلية الزراعة – جامعة جنوب الوادي 01013778070</a:t>
            </a:r>
            <a:r>
              <a:rPr lang="en-US" altLang="ar-EG" sz="3600" b="1">
                <a:solidFill>
                  <a:srgbClr val="10253F"/>
                </a:solidFill>
                <a:latin typeface="Sakkal Majalla" panose="02000000000000000000" pitchFamily="2" charset="-78"/>
                <a:cs typeface="Sakkal Majalla" panose="02000000000000000000" pitchFamily="2" charset="-78"/>
              </a:rPr>
              <a:t>Mobil: </a:t>
            </a:r>
          </a:p>
          <a:p>
            <a:pPr algn="ctr" defTabSz="685800" rtl="1" eaLnBrk="1" hangingPunct="1">
              <a:spcBef>
                <a:spcPct val="0"/>
              </a:spcBef>
              <a:buNone/>
            </a:pPr>
            <a:r>
              <a:rPr lang="en-US" altLang="ar-EG" sz="3600" b="1">
                <a:solidFill>
                  <a:srgbClr val="10253F"/>
                </a:solidFill>
                <a:latin typeface="Sakkal Majalla" panose="02000000000000000000" pitchFamily="2" charset="-78"/>
                <a:cs typeface="Sakkal Majalla" panose="02000000000000000000" pitchFamily="2" charset="-78"/>
              </a:rPr>
              <a:t>E.mail: m.abbas@.sagrvu.edu.eg</a:t>
            </a:r>
            <a:endParaRPr lang="ar-EG" altLang="ar-EG" sz="3600" b="1">
              <a:solidFill>
                <a:srgbClr val="10253F"/>
              </a:solidFill>
              <a:latin typeface="Sakkal Majalla" panose="02000000000000000000" pitchFamily="2" charset="-78"/>
              <a:cs typeface="Sakkal Majalla" panose="02000000000000000000" pitchFamily="2" charset="-78"/>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5.pn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White">
  <a:themeElements>
    <a:clrScheme name="Yellow and Blue">
      <a:dk1>
        <a:srgbClr val="DCDEE0"/>
      </a:dk1>
      <a:lt1>
        <a:srgbClr val="525860"/>
      </a:lt1>
      <a:dk2>
        <a:srgbClr val="18222D"/>
      </a:dk2>
      <a:lt2>
        <a:srgbClr val="53585F"/>
      </a:lt2>
      <a:accent1>
        <a:srgbClr val="E4C039"/>
      </a:accent1>
      <a:accent2>
        <a:srgbClr val="CCAD36"/>
      </a:accent2>
      <a:accent3>
        <a:srgbClr val="0D426E"/>
      </a:accent3>
      <a:accent4>
        <a:srgbClr val="07355A"/>
      </a:accent4>
      <a:accent5>
        <a:srgbClr val="E4C039"/>
      </a:accent5>
      <a:accent6>
        <a:srgbClr val="CCAD36"/>
      </a:accent6>
      <a:hlink>
        <a:srgbClr val="0D426E"/>
      </a:hlink>
      <a:folHlink>
        <a:srgbClr val="063053"/>
      </a:folHlink>
    </a:clrScheme>
    <a:fontScheme name="White">
      <a:majorFont>
        <a:latin typeface="Roboto Regular"/>
        <a:ea typeface="Roboto Regular"/>
        <a:cs typeface="Roboto Regular"/>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2700" dist="12700" dir="5400000" rotWithShape="0">
              <a:srgbClr val="000000">
                <a:alpha val="50000"/>
              </a:srgbClr>
            </a:outerShdw>
          </a:effectLst>
        </a:effectStyle>
        <a:effectStyle>
          <a:effectLst>
            <a:outerShdw blurRad="25400" rotWithShape="0">
              <a:srgbClr val="000000">
                <a:alpha val="50000"/>
              </a:srgbClr>
            </a:outerShdw>
          </a:effectLst>
        </a:effectStyle>
        <a:effectStyle>
          <a:effectLst>
            <a:outerShdw blurRad="12700" dist="127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3175" cap="flat">
          <a:noFill/>
          <a:miter lim="400000"/>
        </a:ln>
        <a:effectLst>
          <a:outerShdw blurRad="12700" dist="12700" dir="5400000" rotWithShape="0">
            <a:srgbClr val="000000">
              <a:alpha val="50000"/>
            </a:srgbClr>
          </a:outerShdw>
        </a:effectLst>
        <a:sp3d/>
      </a:spPr>
      <a:bodyPr rot="0" spcFirstLastPara="1" vertOverflow="overflow" horzOverflow="overflow" vert="horz" wrap="square" lIns="38100" tIns="38100" rIns="38100" bIns="381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FFFFFF"/>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38100" tIns="38100" rIns="38100" bIns="38100" numCol="1" spcCol="38100" rtlCol="0" anchor="ctr">
        <a:spAutoFit/>
      </a:bodyPr>
      <a:lstStyle>
        <a:defPPr marL="0" marR="0" indent="0" algn="l"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25860"/>
            </a:solidFill>
            <a:effectLst/>
            <a:uFillTx/>
            <a:latin typeface="+mj-lt"/>
            <a:ea typeface="+mj-ea"/>
            <a:cs typeface="+mj-cs"/>
            <a:sym typeface="Roboto Regular"/>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Median</Template>
  <TotalTime>1010</TotalTime>
  <Words>196</Words>
  <Application>Microsoft Office PowerPoint</Application>
  <PresentationFormat>On-screen Show (4:3)</PresentationFormat>
  <Paragraphs>41</Paragraphs>
  <Slides>9</Slides>
  <Notes>1</Notes>
  <HiddenSlides>0</HiddenSlides>
  <MMClips>0</MMClips>
  <ScaleCrop>false</ScaleCrop>
  <HeadingPairs>
    <vt:vector size="6" baseType="variant">
      <vt:variant>
        <vt:lpstr>Fonts Used</vt:lpstr>
      </vt:variant>
      <vt:variant>
        <vt:i4>13</vt:i4>
      </vt:variant>
      <vt:variant>
        <vt:lpstr>Theme</vt:lpstr>
      </vt:variant>
      <vt:variant>
        <vt:i4>2</vt:i4>
      </vt:variant>
      <vt:variant>
        <vt:lpstr>Slide Titles</vt:lpstr>
      </vt:variant>
      <vt:variant>
        <vt:i4>9</vt:i4>
      </vt:variant>
    </vt:vector>
  </HeadingPairs>
  <TitlesOfParts>
    <vt:vector size="24" baseType="lpstr">
      <vt:lpstr>Arial</vt:lpstr>
      <vt:lpstr>Baskerville Old Face</vt:lpstr>
      <vt:lpstr>Calibri</vt:lpstr>
      <vt:lpstr>Helvetica Light</vt:lpstr>
      <vt:lpstr>Helvetica Neue</vt:lpstr>
      <vt:lpstr>Roboto Bold</vt:lpstr>
      <vt:lpstr>Roboto Regular</vt:lpstr>
      <vt:lpstr>Sakkal Majalla</vt:lpstr>
      <vt:lpstr>Segoe UI Semibold</vt:lpstr>
      <vt:lpstr>Shorooq_N1</vt:lpstr>
      <vt:lpstr>Tw Cen MT</vt:lpstr>
      <vt:lpstr>Wingdings</vt:lpstr>
      <vt:lpstr>Wingdings 2</vt:lpstr>
      <vt:lpstr>Median</vt:lpstr>
      <vt:lpstr>White</vt:lpstr>
      <vt:lpstr>PowerPoint Presentation</vt:lpstr>
      <vt:lpstr>PowerPoint Presentation</vt:lpstr>
      <vt:lpstr>وسائل تدفئة النحل شتاءا</vt:lpstr>
      <vt:lpstr>ضم الخلايا الضعيفة </vt:lpstr>
      <vt:lpstr>تغيير الملكات </vt:lpstr>
      <vt:lpstr>ادخال الملكات </vt:lpstr>
      <vt:lpstr>التدفئة والضم</vt:lpstr>
      <vt:lpstr>PowerPoint Presentation</vt:lpstr>
      <vt:lpstr>وسائل الاتصال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mialsayed</dc:creator>
  <cp:lastModifiedBy>m.abbas.agr</cp:lastModifiedBy>
  <cp:revision>71</cp:revision>
  <dcterms:created xsi:type="dcterms:W3CDTF">2007-09-18T08:34:36Z</dcterms:created>
  <dcterms:modified xsi:type="dcterms:W3CDTF">2020-03-16T09:28:54Z</dcterms:modified>
</cp:coreProperties>
</file>