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D5771-1855-4C0F-84F7-120F1ABC13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8037D-30DD-4A0B-98B4-3686D15197A6}">
      <dgm:prSet phldrT="[Text]"/>
      <dgm:spPr/>
      <dgm:t>
        <a:bodyPr/>
        <a:lstStyle/>
        <a:p>
          <a:r>
            <a:rPr lang="ar-EG" dirty="0" smtClean="0"/>
            <a:t>التقليم</a:t>
          </a:r>
        </a:p>
        <a:p>
          <a:r>
            <a:rPr lang="ar-SA" u="sng" dirty="0" smtClean="0"/>
            <a:t>من حيث الغرض </a:t>
          </a:r>
          <a:endParaRPr lang="en-US" dirty="0"/>
        </a:p>
      </dgm:t>
    </dgm:pt>
    <dgm:pt modelId="{978559E8-9BF4-42E1-B82E-A28AFC42BDAD}" type="parTrans" cxnId="{9408877F-5854-41B9-AF0B-33D181160E88}">
      <dgm:prSet/>
      <dgm:spPr/>
      <dgm:t>
        <a:bodyPr/>
        <a:lstStyle/>
        <a:p>
          <a:endParaRPr lang="en-US"/>
        </a:p>
      </dgm:t>
    </dgm:pt>
    <dgm:pt modelId="{E4582085-D687-41F2-91EF-70FF06B1527A}" type="sibTrans" cxnId="{9408877F-5854-41B9-AF0B-33D181160E88}">
      <dgm:prSet/>
      <dgm:spPr/>
      <dgm:t>
        <a:bodyPr/>
        <a:lstStyle/>
        <a:p>
          <a:endParaRPr lang="en-US"/>
        </a:p>
      </dgm:t>
    </dgm:pt>
    <dgm:pt modelId="{12C48840-C19F-4CE0-AEFB-1F8F71D8FF6E}">
      <dgm:prSet phldrT="[Text]"/>
      <dgm:spPr/>
      <dgm:t>
        <a:bodyPr/>
        <a:lstStyle/>
        <a:p>
          <a:r>
            <a:rPr lang="ar-EG" dirty="0" smtClean="0"/>
            <a:t>تربية</a:t>
          </a:r>
          <a:endParaRPr lang="en-US" dirty="0"/>
        </a:p>
      </dgm:t>
    </dgm:pt>
    <dgm:pt modelId="{03B6445D-C807-498A-BF6C-33667C91C3B6}" type="parTrans" cxnId="{25245B99-8210-432D-9D38-77044DFA720B}">
      <dgm:prSet/>
      <dgm:spPr/>
      <dgm:t>
        <a:bodyPr/>
        <a:lstStyle/>
        <a:p>
          <a:endParaRPr lang="en-US"/>
        </a:p>
      </dgm:t>
    </dgm:pt>
    <dgm:pt modelId="{EA1726F2-C3BD-4DDD-A0C9-CA8922AE7128}" type="sibTrans" cxnId="{25245B99-8210-432D-9D38-77044DFA720B}">
      <dgm:prSet/>
      <dgm:spPr/>
      <dgm:t>
        <a:bodyPr/>
        <a:lstStyle/>
        <a:p>
          <a:endParaRPr lang="en-US"/>
        </a:p>
      </dgm:t>
    </dgm:pt>
    <dgm:pt modelId="{40F7C942-92B2-41F0-9DCB-F68BC32B5267}">
      <dgm:prSet/>
      <dgm:spPr/>
      <dgm:t>
        <a:bodyPr/>
        <a:lstStyle/>
        <a:p>
          <a:pPr rtl="1"/>
          <a:r>
            <a:rPr lang="ar-EG" dirty="0" smtClean="0"/>
            <a:t>تجديد</a:t>
          </a:r>
          <a:endParaRPr lang="ar-EG" dirty="0"/>
        </a:p>
      </dgm:t>
    </dgm:pt>
    <dgm:pt modelId="{D0246BAA-C640-401A-8F3B-8E4515F0386C}" type="parTrans" cxnId="{1BCA982A-5436-4DE5-BABE-6829CB9A80E4}">
      <dgm:prSet/>
      <dgm:spPr/>
      <dgm:t>
        <a:bodyPr/>
        <a:lstStyle/>
        <a:p>
          <a:pPr rtl="1"/>
          <a:endParaRPr lang="ar-EG"/>
        </a:p>
      </dgm:t>
    </dgm:pt>
    <dgm:pt modelId="{47A65518-DF4C-4A51-854F-293EF173D759}" type="sibTrans" cxnId="{1BCA982A-5436-4DE5-BABE-6829CB9A80E4}">
      <dgm:prSet/>
      <dgm:spPr/>
      <dgm:t>
        <a:bodyPr/>
        <a:lstStyle/>
        <a:p>
          <a:pPr rtl="1"/>
          <a:endParaRPr lang="ar-EG"/>
        </a:p>
      </dgm:t>
    </dgm:pt>
    <dgm:pt modelId="{EF587C8C-0FB1-452D-AD34-DE22E4EC0320}">
      <dgm:prSet/>
      <dgm:spPr/>
      <dgm:t>
        <a:bodyPr/>
        <a:lstStyle/>
        <a:p>
          <a:pPr rtl="1"/>
          <a:r>
            <a:rPr lang="ar-EG" dirty="0" err="1" smtClean="0"/>
            <a:t>اثمار</a:t>
          </a:r>
          <a:endParaRPr lang="en-US" dirty="0"/>
        </a:p>
      </dgm:t>
    </dgm:pt>
    <dgm:pt modelId="{7F3A4346-96E4-499D-94C5-EC7EBF39C4A3}" type="par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B5ABAB31-2F63-454E-A844-12D265935B85}" type="sib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F762A129-890E-4F24-B2B3-522F95F244C8}" type="pres">
      <dgm:prSet presAssocID="{09AD5771-1855-4C0F-84F7-120F1ABC1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21C168-1CF4-4F00-9758-4E31A843EEE9}" type="pres">
      <dgm:prSet presAssocID="{B668037D-30DD-4A0B-98B4-3686D15197A6}" presName="hierRoot1" presStyleCnt="0"/>
      <dgm:spPr/>
    </dgm:pt>
    <dgm:pt modelId="{EE71A6C3-F970-40D1-B850-8040824DE6A1}" type="pres">
      <dgm:prSet presAssocID="{B668037D-30DD-4A0B-98B4-3686D15197A6}" presName="composite" presStyleCnt="0"/>
      <dgm:spPr/>
    </dgm:pt>
    <dgm:pt modelId="{29DEA2B5-D2CD-498A-93DB-B8F7ACB8111A}" type="pres">
      <dgm:prSet presAssocID="{B668037D-30DD-4A0B-98B4-3686D15197A6}" presName="background" presStyleLbl="node0" presStyleIdx="0" presStyleCnt="1"/>
      <dgm:spPr/>
    </dgm:pt>
    <dgm:pt modelId="{6E9EFEE7-E2C1-488E-9F96-05B8A28C2381}" type="pres">
      <dgm:prSet presAssocID="{B668037D-30DD-4A0B-98B4-3686D15197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12D7D-260D-46FF-9A8D-67827859D96B}" type="pres">
      <dgm:prSet presAssocID="{B668037D-30DD-4A0B-98B4-3686D15197A6}" presName="hierChild2" presStyleCnt="0"/>
      <dgm:spPr/>
    </dgm:pt>
    <dgm:pt modelId="{65BC6C68-1FE4-4853-9F06-417B1FCE2B92}" type="pres">
      <dgm:prSet presAssocID="{D0246BAA-C640-401A-8F3B-8E4515F0386C}" presName="Name10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17879007-591D-412D-8A5B-86E34CB5613E}" type="pres">
      <dgm:prSet presAssocID="{40F7C942-92B2-41F0-9DCB-F68BC32B5267}" presName="hierRoot2" presStyleCnt="0"/>
      <dgm:spPr/>
    </dgm:pt>
    <dgm:pt modelId="{5F85237E-F76E-4730-8EA8-17EC5BA5C108}" type="pres">
      <dgm:prSet presAssocID="{40F7C942-92B2-41F0-9DCB-F68BC32B5267}" presName="composite2" presStyleCnt="0"/>
      <dgm:spPr/>
    </dgm:pt>
    <dgm:pt modelId="{6A5F29C0-9CCA-49D9-BC66-F161D9C8CA31}" type="pres">
      <dgm:prSet presAssocID="{40F7C942-92B2-41F0-9DCB-F68BC32B5267}" presName="background2" presStyleLbl="node2" presStyleIdx="0" presStyleCnt="3"/>
      <dgm:spPr/>
    </dgm:pt>
    <dgm:pt modelId="{AF418C7B-739A-45BE-A7D3-FFF56D915DE9}" type="pres">
      <dgm:prSet presAssocID="{40F7C942-92B2-41F0-9DCB-F68BC32B526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C0855A9-A575-42EF-9162-B1994C87C6DD}" type="pres">
      <dgm:prSet presAssocID="{40F7C942-92B2-41F0-9DCB-F68BC32B5267}" presName="hierChild3" presStyleCnt="0"/>
      <dgm:spPr/>
    </dgm:pt>
    <dgm:pt modelId="{E9057FDA-9E40-4D4A-8266-2ECB36166669}" type="pres">
      <dgm:prSet presAssocID="{7F3A4346-96E4-499D-94C5-EC7EBF39C4A3}" presName="Name10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A214412D-EA6D-48FE-A42F-3D80C403E137}" type="pres">
      <dgm:prSet presAssocID="{EF587C8C-0FB1-452D-AD34-DE22E4EC0320}" presName="hierRoot2" presStyleCnt="0"/>
      <dgm:spPr/>
    </dgm:pt>
    <dgm:pt modelId="{A3556C14-C79E-4FC4-82B2-116FDC1BEAB4}" type="pres">
      <dgm:prSet presAssocID="{EF587C8C-0FB1-452D-AD34-DE22E4EC0320}" presName="composite2" presStyleCnt="0"/>
      <dgm:spPr/>
    </dgm:pt>
    <dgm:pt modelId="{595209B0-012A-41B2-9D08-5AC6985CF832}" type="pres">
      <dgm:prSet presAssocID="{EF587C8C-0FB1-452D-AD34-DE22E4EC0320}" presName="background2" presStyleLbl="node2" presStyleIdx="1" presStyleCnt="3"/>
      <dgm:spPr/>
    </dgm:pt>
    <dgm:pt modelId="{A54DC2CF-8AEC-4592-8F1A-DB63F474F2FD}" type="pres">
      <dgm:prSet presAssocID="{EF587C8C-0FB1-452D-AD34-DE22E4EC032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F5CB7F3-CDA3-4D17-B24C-F648382478B6}" type="pres">
      <dgm:prSet presAssocID="{EF587C8C-0FB1-452D-AD34-DE22E4EC0320}" presName="hierChild3" presStyleCnt="0"/>
      <dgm:spPr/>
    </dgm:pt>
    <dgm:pt modelId="{B6F17CE5-30CA-4C9F-AD33-94E0041DDA61}" type="pres">
      <dgm:prSet presAssocID="{03B6445D-C807-498A-BF6C-33667C91C3B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006115F-77D3-45B4-9537-CFAC45F3E469}" type="pres">
      <dgm:prSet presAssocID="{12C48840-C19F-4CE0-AEFB-1F8F71D8FF6E}" presName="hierRoot2" presStyleCnt="0"/>
      <dgm:spPr/>
    </dgm:pt>
    <dgm:pt modelId="{02F99567-0678-48F2-A4AA-EE02C355EB88}" type="pres">
      <dgm:prSet presAssocID="{12C48840-C19F-4CE0-AEFB-1F8F71D8FF6E}" presName="composite2" presStyleCnt="0"/>
      <dgm:spPr/>
    </dgm:pt>
    <dgm:pt modelId="{E88F507F-C01B-464D-98C9-0098BAB4ED49}" type="pres">
      <dgm:prSet presAssocID="{12C48840-C19F-4CE0-AEFB-1F8F71D8FF6E}" presName="background2" presStyleLbl="node2" presStyleIdx="2" presStyleCnt="3"/>
      <dgm:spPr/>
    </dgm:pt>
    <dgm:pt modelId="{6A823BFC-B2EF-4132-94B7-86DFD8783CE3}" type="pres">
      <dgm:prSet presAssocID="{12C48840-C19F-4CE0-AEFB-1F8F71D8FF6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7D802-7639-48E4-8EAA-747868D477CD}" type="pres">
      <dgm:prSet presAssocID="{12C48840-C19F-4CE0-AEFB-1F8F71D8FF6E}" presName="hierChild3" presStyleCnt="0"/>
      <dgm:spPr/>
    </dgm:pt>
  </dgm:ptLst>
  <dgm:cxnLst>
    <dgm:cxn modelId="{2F7C9BDE-151C-4556-8559-C80B9527D133}" type="presOf" srcId="{7F3A4346-96E4-499D-94C5-EC7EBF39C4A3}" destId="{E9057FDA-9E40-4D4A-8266-2ECB36166669}" srcOrd="0" destOrd="0" presId="urn:microsoft.com/office/officeart/2005/8/layout/hierarchy1"/>
    <dgm:cxn modelId="{48FD781B-31C7-4104-AFDB-34DF456E0897}" type="presOf" srcId="{D0246BAA-C640-401A-8F3B-8E4515F0386C}" destId="{65BC6C68-1FE4-4853-9F06-417B1FCE2B92}" srcOrd="0" destOrd="0" presId="urn:microsoft.com/office/officeart/2005/8/layout/hierarchy1"/>
    <dgm:cxn modelId="{72A323E4-0E1C-41D7-8F30-25FAC38E9D12}" type="presOf" srcId="{12C48840-C19F-4CE0-AEFB-1F8F71D8FF6E}" destId="{6A823BFC-B2EF-4132-94B7-86DFD8783CE3}" srcOrd="0" destOrd="0" presId="urn:microsoft.com/office/officeart/2005/8/layout/hierarchy1"/>
    <dgm:cxn modelId="{25245B99-8210-432D-9D38-77044DFA720B}" srcId="{B668037D-30DD-4A0B-98B4-3686D15197A6}" destId="{12C48840-C19F-4CE0-AEFB-1F8F71D8FF6E}" srcOrd="2" destOrd="0" parTransId="{03B6445D-C807-498A-BF6C-33667C91C3B6}" sibTransId="{EA1726F2-C3BD-4DDD-A0C9-CA8922AE7128}"/>
    <dgm:cxn modelId="{43BBFB73-B66A-4973-B44D-9046A4AD728F}" type="presOf" srcId="{09AD5771-1855-4C0F-84F7-120F1ABC1333}" destId="{F762A129-890E-4F24-B2B3-522F95F244C8}" srcOrd="0" destOrd="0" presId="urn:microsoft.com/office/officeart/2005/8/layout/hierarchy1"/>
    <dgm:cxn modelId="{9408877F-5854-41B9-AF0B-33D181160E88}" srcId="{09AD5771-1855-4C0F-84F7-120F1ABC1333}" destId="{B668037D-30DD-4A0B-98B4-3686D15197A6}" srcOrd="0" destOrd="0" parTransId="{978559E8-9BF4-42E1-B82E-A28AFC42BDAD}" sibTransId="{E4582085-D687-41F2-91EF-70FF06B1527A}"/>
    <dgm:cxn modelId="{1BCA982A-5436-4DE5-BABE-6829CB9A80E4}" srcId="{B668037D-30DD-4A0B-98B4-3686D15197A6}" destId="{40F7C942-92B2-41F0-9DCB-F68BC32B5267}" srcOrd="0" destOrd="0" parTransId="{D0246BAA-C640-401A-8F3B-8E4515F0386C}" sibTransId="{47A65518-DF4C-4A51-854F-293EF173D759}"/>
    <dgm:cxn modelId="{D05B4CC6-2A38-4E93-AC58-563B45EBBB48}" type="presOf" srcId="{03B6445D-C807-498A-BF6C-33667C91C3B6}" destId="{B6F17CE5-30CA-4C9F-AD33-94E0041DDA61}" srcOrd="0" destOrd="0" presId="urn:microsoft.com/office/officeart/2005/8/layout/hierarchy1"/>
    <dgm:cxn modelId="{5EEF483B-D464-4930-BE04-29259E744AB4}" type="presOf" srcId="{40F7C942-92B2-41F0-9DCB-F68BC32B5267}" destId="{AF418C7B-739A-45BE-A7D3-FFF56D915DE9}" srcOrd="0" destOrd="0" presId="urn:microsoft.com/office/officeart/2005/8/layout/hierarchy1"/>
    <dgm:cxn modelId="{1D02888B-5CDB-489B-A8CD-DFBC3DB40C24}" type="presOf" srcId="{EF587C8C-0FB1-452D-AD34-DE22E4EC0320}" destId="{A54DC2CF-8AEC-4592-8F1A-DB63F474F2FD}" srcOrd="0" destOrd="0" presId="urn:microsoft.com/office/officeart/2005/8/layout/hierarchy1"/>
    <dgm:cxn modelId="{7B4720A2-6E55-4572-8C72-332D141AB35B}" srcId="{B668037D-30DD-4A0B-98B4-3686D15197A6}" destId="{EF587C8C-0FB1-452D-AD34-DE22E4EC0320}" srcOrd="1" destOrd="0" parTransId="{7F3A4346-96E4-499D-94C5-EC7EBF39C4A3}" sibTransId="{B5ABAB31-2F63-454E-A844-12D265935B85}"/>
    <dgm:cxn modelId="{10F26291-6FDE-471A-8823-6AEFF2F6A6DE}" type="presOf" srcId="{B668037D-30DD-4A0B-98B4-3686D15197A6}" destId="{6E9EFEE7-E2C1-488E-9F96-05B8A28C2381}" srcOrd="0" destOrd="0" presId="urn:microsoft.com/office/officeart/2005/8/layout/hierarchy1"/>
    <dgm:cxn modelId="{81E30D0D-167A-428F-BC8A-C2A342233A1D}" type="presParOf" srcId="{F762A129-890E-4F24-B2B3-522F95F244C8}" destId="{4721C168-1CF4-4F00-9758-4E31A843EEE9}" srcOrd="0" destOrd="0" presId="urn:microsoft.com/office/officeart/2005/8/layout/hierarchy1"/>
    <dgm:cxn modelId="{4118349C-2071-4446-A009-6B16D0308562}" type="presParOf" srcId="{4721C168-1CF4-4F00-9758-4E31A843EEE9}" destId="{EE71A6C3-F970-40D1-B850-8040824DE6A1}" srcOrd="0" destOrd="0" presId="urn:microsoft.com/office/officeart/2005/8/layout/hierarchy1"/>
    <dgm:cxn modelId="{1EAE1677-FF1D-4FEA-8EBA-5B4D84A789EF}" type="presParOf" srcId="{EE71A6C3-F970-40D1-B850-8040824DE6A1}" destId="{29DEA2B5-D2CD-498A-93DB-B8F7ACB8111A}" srcOrd="0" destOrd="0" presId="urn:microsoft.com/office/officeart/2005/8/layout/hierarchy1"/>
    <dgm:cxn modelId="{9F2A852A-4C40-4913-8E09-70E66ECC9C82}" type="presParOf" srcId="{EE71A6C3-F970-40D1-B850-8040824DE6A1}" destId="{6E9EFEE7-E2C1-488E-9F96-05B8A28C2381}" srcOrd="1" destOrd="0" presId="urn:microsoft.com/office/officeart/2005/8/layout/hierarchy1"/>
    <dgm:cxn modelId="{858A3ED3-305D-49E0-9307-D5A3100FE097}" type="presParOf" srcId="{4721C168-1CF4-4F00-9758-4E31A843EEE9}" destId="{69212D7D-260D-46FF-9A8D-67827859D96B}" srcOrd="1" destOrd="0" presId="urn:microsoft.com/office/officeart/2005/8/layout/hierarchy1"/>
    <dgm:cxn modelId="{A19C168E-109E-4EB0-998E-C4D71FDEBA21}" type="presParOf" srcId="{69212D7D-260D-46FF-9A8D-67827859D96B}" destId="{65BC6C68-1FE4-4853-9F06-417B1FCE2B92}" srcOrd="0" destOrd="0" presId="urn:microsoft.com/office/officeart/2005/8/layout/hierarchy1"/>
    <dgm:cxn modelId="{0E2A5CB2-A821-471A-891A-2080A833B087}" type="presParOf" srcId="{69212D7D-260D-46FF-9A8D-67827859D96B}" destId="{17879007-591D-412D-8A5B-86E34CB5613E}" srcOrd="1" destOrd="0" presId="urn:microsoft.com/office/officeart/2005/8/layout/hierarchy1"/>
    <dgm:cxn modelId="{16675FF2-8137-432C-88D9-22C81907E4D1}" type="presParOf" srcId="{17879007-591D-412D-8A5B-86E34CB5613E}" destId="{5F85237E-F76E-4730-8EA8-17EC5BA5C108}" srcOrd="0" destOrd="0" presId="urn:microsoft.com/office/officeart/2005/8/layout/hierarchy1"/>
    <dgm:cxn modelId="{4BB8735F-09D5-45FB-8700-D483F7577662}" type="presParOf" srcId="{5F85237E-F76E-4730-8EA8-17EC5BA5C108}" destId="{6A5F29C0-9CCA-49D9-BC66-F161D9C8CA31}" srcOrd="0" destOrd="0" presId="urn:microsoft.com/office/officeart/2005/8/layout/hierarchy1"/>
    <dgm:cxn modelId="{C3D867AF-56B8-4C75-830F-315D38D54952}" type="presParOf" srcId="{5F85237E-F76E-4730-8EA8-17EC5BA5C108}" destId="{AF418C7B-739A-45BE-A7D3-FFF56D915DE9}" srcOrd="1" destOrd="0" presId="urn:microsoft.com/office/officeart/2005/8/layout/hierarchy1"/>
    <dgm:cxn modelId="{5144BD9D-651D-4288-AF2B-2FB4455F496B}" type="presParOf" srcId="{17879007-591D-412D-8A5B-86E34CB5613E}" destId="{EC0855A9-A575-42EF-9162-B1994C87C6DD}" srcOrd="1" destOrd="0" presId="urn:microsoft.com/office/officeart/2005/8/layout/hierarchy1"/>
    <dgm:cxn modelId="{50310D05-257E-4B94-99E5-1F9E114652B1}" type="presParOf" srcId="{69212D7D-260D-46FF-9A8D-67827859D96B}" destId="{E9057FDA-9E40-4D4A-8266-2ECB36166669}" srcOrd="2" destOrd="0" presId="urn:microsoft.com/office/officeart/2005/8/layout/hierarchy1"/>
    <dgm:cxn modelId="{947FD860-6ADC-479C-B308-0AF078F0D069}" type="presParOf" srcId="{69212D7D-260D-46FF-9A8D-67827859D96B}" destId="{A214412D-EA6D-48FE-A42F-3D80C403E137}" srcOrd="3" destOrd="0" presId="urn:microsoft.com/office/officeart/2005/8/layout/hierarchy1"/>
    <dgm:cxn modelId="{E15046D0-FE0E-424B-8FF3-01794364D3BD}" type="presParOf" srcId="{A214412D-EA6D-48FE-A42F-3D80C403E137}" destId="{A3556C14-C79E-4FC4-82B2-116FDC1BEAB4}" srcOrd="0" destOrd="0" presId="urn:microsoft.com/office/officeart/2005/8/layout/hierarchy1"/>
    <dgm:cxn modelId="{43A3092D-F40A-4B95-98AD-25CD021754AC}" type="presParOf" srcId="{A3556C14-C79E-4FC4-82B2-116FDC1BEAB4}" destId="{595209B0-012A-41B2-9D08-5AC6985CF832}" srcOrd="0" destOrd="0" presId="urn:microsoft.com/office/officeart/2005/8/layout/hierarchy1"/>
    <dgm:cxn modelId="{3A60913C-9B67-4BC4-BC24-FD099833757A}" type="presParOf" srcId="{A3556C14-C79E-4FC4-82B2-116FDC1BEAB4}" destId="{A54DC2CF-8AEC-4592-8F1A-DB63F474F2FD}" srcOrd="1" destOrd="0" presId="urn:microsoft.com/office/officeart/2005/8/layout/hierarchy1"/>
    <dgm:cxn modelId="{764D14D3-3B8A-4729-9AA1-47624ED98111}" type="presParOf" srcId="{A214412D-EA6D-48FE-A42F-3D80C403E137}" destId="{0F5CB7F3-CDA3-4D17-B24C-F648382478B6}" srcOrd="1" destOrd="0" presId="urn:microsoft.com/office/officeart/2005/8/layout/hierarchy1"/>
    <dgm:cxn modelId="{0F0EBA6C-D0BF-4A52-A916-871B3353E9D6}" type="presParOf" srcId="{69212D7D-260D-46FF-9A8D-67827859D96B}" destId="{B6F17CE5-30CA-4C9F-AD33-94E0041DDA61}" srcOrd="4" destOrd="0" presId="urn:microsoft.com/office/officeart/2005/8/layout/hierarchy1"/>
    <dgm:cxn modelId="{34A5A1EC-7A5B-4FD7-AA62-883588F23766}" type="presParOf" srcId="{69212D7D-260D-46FF-9A8D-67827859D96B}" destId="{2006115F-77D3-45B4-9537-CFAC45F3E469}" srcOrd="5" destOrd="0" presId="urn:microsoft.com/office/officeart/2005/8/layout/hierarchy1"/>
    <dgm:cxn modelId="{7A2FC357-C512-4482-A550-6C8D0F72DBBF}" type="presParOf" srcId="{2006115F-77D3-45B4-9537-CFAC45F3E469}" destId="{02F99567-0678-48F2-A4AA-EE02C355EB88}" srcOrd="0" destOrd="0" presId="urn:microsoft.com/office/officeart/2005/8/layout/hierarchy1"/>
    <dgm:cxn modelId="{AABAFE18-F5D2-42C0-BBF8-1341F26A8DF5}" type="presParOf" srcId="{02F99567-0678-48F2-A4AA-EE02C355EB88}" destId="{E88F507F-C01B-464D-98C9-0098BAB4ED49}" srcOrd="0" destOrd="0" presId="urn:microsoft.com/office/officeart/2005/8/layout/hierarchy1"/>
    <dgm:cxn modelId="{C1C34A2B-EB2F-42E8-8B1C-5BD8BCC6915D}" type="presParOf" srcId="{02F99567-0678-48F2-A4AA-EE02C355EB88}" destId="{6A823BFC-B2EF-4132-94B7-86DFD8783CE3}" srcOrd="1" destOrd="0" presId="urn:microsoft.com/office/officeart/2005/8/layout/hierarchy1"/>
    <dgm:cxn modelId="{2B06D593-5E24-409D-A670-11E599EC8F54}" type="presParOf" srcId="{2006115F-77D3-45B4-9537-CFAC45F3E469}" destId="{8BB7D802-7639-48E4-8EAA-747868D477C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D5771-1855-4C0F-84F7-120F1ABC13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8037D-30DD-4A0B-98B4-3686D15197A6}">
      <dgm:prSet phldrT="[Text]"/>
      <dgm:spPr/>
      <dgm:t>
        <a:bodyPr/>
        <a:lstStyle/>
        <a:p>
          <a:r>
            <a:rPr lang="ar-EG" dirty="0" smtClean="0"/>
            <a:t>التقليم</a:t>
          </a:r>
        </a:p>
        <a:p>
          <a:r>
            <a:rPr lang="ar-SA" u="sng" dirty="0" smtClean="0"/>
            <a:t>م</a:t>
          </a:r>
          <a:r>
            <a:rPr lang="ar-EG" u="sng" dirty="0" smtClean="0"/>
            <a:t>ن حيث الم</a:t>
          </a:r>
          <a:r>
            <a:rPr lang="ar-SA" u="sng" dirty="0" smtClean="0"/>
            <a:t>يعاد</a:t>
          </a:r>
          <a:endParaRPr lang="en-US" dirty="0"/>
        </a:p>
      </dgm:t>
    </dgm:pt>
    <dgm:pt modelId="{978559E8-9BF4-42E1-B82E-A28AFC42BDAD}" type="parTrans" cxnId="{9408877F-5854-41B9-AF0B-33D181160E88}">
      <dgm:prSet/>
      <dgm:spPr/>
      <dgm:t>
        <a:bodyPr/>
        <a:lstStyle/>
        <a:p>
          <a:endParaRPr lang="en-US"/>
        </a:p>
      </dgm:t>
    </dgm:pt>
    <dgm:pt modelId="{E4582085-D687-41F2-91EF-70FF06B1527A}" type="sibTrans" cxnId="{9408877F-5854-41B9-AF0B-33D181160E88}">
      <dgm:prSet/>
      <dgm:spPr/>
      <dgm:t>
        <a:bodyPr/>
        <a:lstStyle/>
        <a:p>
          <a:endParaRPr lang="en-US"/>
        </a:p>
      </dgm:t>
    </dgm:pt>
    <dgm:pt modelId="{12C48840-C19F-4CE0-AEFB-1F8F71D8FF6E}">
      <dgm:prSet phldrT="[Text]"/>
      <dgm:spPr/>
      <dgm:t>
        <a:bodyPr/>
        <a:lstStyle/>
        <a:p>
          <a:r>
            <a:rPr lang="ar-EG" dirty="0" smtClean="0"/>
            <a:t>شتوي</a:t>
          </a:r>
          <a:endParaRPr lang="en-US" dirty="0"/>
        </a:p>
      </dgm:t>
    </dgm:pt>
    <dgm:pt modelId="{03B6445D-C807-498A-BF6C-33667C91C3B6}" type="parTrans" cxnId="{25245B99-8210-432D-9D38-77044DFA720B}">
      <dgm:prSet/>
      <dgm:spPr/>
      <dgm:t>
        <a:bodyPr/>
        <a:lstStyle/>
        <a:p>
          <a:endParaRPr lang="en-US"/>
        </a:p>
      </dgm:t>
    </dgm:pt>
    <dgm:pt modelId="{EA1726F2-C3BD-4DDD-A0C9-CA8922AE7128}" type="sibTrans" cxnId="{25245B99-8210-432D-9D38-77044DFA720B}">
      <dgm:prSet/>
      <dgm:spPr/>
      <dgm:t>
        <a:bodyPr/>
        <a:lstStyle/>
        <a:p>
          <a:endParaRPr lang="en-US"/>
        </a:p>
      </dgm:t>
    </dgm:pt>
    <dgm:pt modelId="{EF587C8C-0FB1-452D-AD34-DE22E4EC0320}">
      <dgm:prSet/>
      <dgm:spPr/>
      <dgm:t>
        <a:bodyPr/>
        <a:lstStyle/>
        <a:p>
          <a:pPr rtl="1"/>
          <a:r>
            <a:rPr lang="ar-EG" dirty="0" smtClean="0"/>
            <a:t>صيفي</a:t>
          </a:r>
          <a:endParaRPr lang="en-US" dirty="0"/>
        </a:p>
      </dgm:t>
    </dgm:pt>
    <dgm:pt modelId="{7F3A4346-96E4-499D-94C5-EC7EBF39C4A3}" type="par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B5ABAB31-2F63-454E-A844-12D265935B85}" type="sib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F762A129-890E-4F24-B2B3-522F95F244C8}" type="pres">
      <dgm:prSet presAssocID="{09AD5771-1855-4C0F-84F7-120F1ABC1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21C168-1CF4-4F00-9758-4E31A843EEE9}" type="pres">
      <dgm:prSet presAssocID="{B668037D-30DD-4A0B-98B4-3686D15197A6}" presName="hierRoot1" presStyleCnt="0"/>
      <dgm:spPr/>
    </dgm:pt>
    <dgm:pt modelId="{EE71A6C3-F970-40D1-B850-8040824DE6A1}" type="pres">
      <dgm:prSet presAssocID="{B668037D-30DD-4A0B-98B4-3686D15197A6}" presName="composite" presStyleCnt="0"/>
      <dgm:spPr/>
    </dgm:pt>
    <dgm:pt modelId="{29DEA2B5-D2CD-498A-93DB-B8F7ACB8111A}" type="pres">
      <dgm:prSet presAssocID="{B668037D-30DD-4A0B-98B4-3686D15197A6}" presName="background" presStyleLbl="node0" presStyleIdx="0" presStyleCnt="1"/>
      <dgm:spPr/>
    </dgm:pt>
    <dgm:pt modelId="{6E9EFEE7-E2C1-488E-9F96-05B8A28C2381}" type="pres">
      <dgm:prSet presAssocID="{B668037D-30DD-4A0B-98B4-3686D15197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12D7D-260D-46FF-9A8D-67827859D96B}" type="pres">
      <dgm:prSet presAssocID="{B668037D-30DD-4A0B-98B4-3686D15197A6}" presName="hierChild2" presStyleCnt="0"/>
      <dgm:spPr/>
    </dgm:pt>
    <dgm:pt modelId="{E9057FDA-9E40-4D4A-8266-2ECB36166669}" type="pres">
      <dgm:prSet presAssocID="{7F3A4346-96E4-499D-94C5-EC7EBF39C4A3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A214412D-EA6D-48FE-A42F-3D80C403E137}" type="pres">
      <dgm:prSet presAssocID="{EF587C8C-0FB1-452D-AD34-DE22E4EC0320}" presName="hierRoot2" presStyleCnt="0"/>
      <dgm:spPr/>
    </dgm:pt>
    <dgm:pt modelId="{A3556C14-C79E-4FC4-82B2-116FDC1BEAB4}" type="pres">
      <dgm:prSet presAssocID="{EF587C8C-0FB1-452D-AD34-DE22E4EC0320}" presName="composite2" presStyleCnt="0"/>
      <dgm:spPr/>
    </dgm:pt>
    <dgm:pt modelId="{595209B0-012A-41B2-9D08-5AC6985CF832}" type="pres">
      <dgm:prSet presAssocID="{EF587C8C-0FB1-452D-AD34-DE22E4EC0320}" presName="background2" presStyleLbl="node2" presStyleIdx="0" presStyleCnt="2"/>
      <dgm:spPr/>
    </dgm:pt>
    <dgm:pt modelId="{A54DC2CF-8AEC-4592-8F1A-DB63F474F2FD}" type="pres">
      <dgm:prSet presAssocID="{EF587C8C-0FB1-452D-AD34-DE22E4EC032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F5CB7F3-CDA3-4D17-B24C-F648382478B6}" type="pres">
      <dgm:prSet presAssocID="{EF587C8C-0FB1-452D-AD34-DE22E4EC0320}" presName="hierChild3" presStyleCnt="0"/>
      <dgm:spPr/>
    </dgm:pt>
    <dgm:pt modelId="{B6F17CE5-30CA-4C9F-AD33-94E0041DDA61}" type="pres">
      <dgm:prSet presAssocID="{03B6445D-C807-498A-BF6C-33667C91C3B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06115F-77D3-45B4-9537-CFAC45F3E469}" type="pres">
      <dgm:prSet presAssocID="{12C48840-C19F-4CE0-AEFB-1F8F71D8FF6E}" presName="hierRoot2" presStyleCnt="0"/>
      <dgm:spPr/>
    </dgm:pt>
    <dgm:pt modelId="{02F99567-0678-48F2-A4AA-EE02C355EB88}" type="pres">
      <dgm:prSet presAssocID="{12C48840-C19F-4CE0-AEFB-1F8F71D8FF6E}" presName="composite2" presStyleCnt="0"/>
      <dgm:spPr/>
    </dgm:pt>
    <dgm:pt modelId="{E88F507F-C01B-464D-98C9-0098BAB4ED49}" type="pres">
      <dgm:prSet presAssocID="{12C48840-C19F-4CE0-AEFB-1F8F71D8FF6E}" presName="background2" presStyleLbl="node2" presStyleIdx="1" presStyleCnt="2"/>
      <dgm:spPr/>
    </dgm:pt>
    <dgm:pt modelId="{6A823BFC-B2EF-4132-94B7-86DFD8783CE3}" type="pres">
      <dgm:prSet presAssocID="{12C48840-C19F-4CE0-AEFB-1F8F71D8FF6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7D802-7639-48E4-8EAA-747868D477CD}" type="pres">
      <dgm:prSet presAssocID="{12C48840-C19F-4CE0-AEFB-1F8F71D8FF6E}" presName="hierChild3" presStyleCnt="0"/>
      <dgm:spPr/>
    </dgm:pt>
  </dgm:ptLst>
  <dgm:cxnLst>
    <dgm:cxn modelId="{9408877F-5854-41B9-AF0B-33D181160E88}" srcId="{09AD5771-1855-4C0F-84F7-120F1ABC1333}" destId="{B668037D-30DD-4A0B-98B4-3686D15197A6}" srcOrd="0" destOrd="0" parTransId="{978559E8-9BF4-42E1-B82E-A28AFC42BDAD}" sibTransId="{E4582085-D687-41F2-91EF-70FF06B1527A}"/>
    <dgm:cxn modelId="{25245B99-8210-432D-9D38-77044DFA720B}" srcId="{B668037D-30DD-4A0B-98B4-3686D15197A6}" destId="{12C48840-C19F-4CE0-AEFB-1F8F71D8FF6E}" srcOrd="1" destOrd="0" parTransId="{03B6445D-C807-498A-BF6C-33667C91C3B6}" sibTransId="{EA1726F2-C3BD-4DDD-A0C9-CA8922AE7128}"/>
    <dgm:cxn modelId="{6EC9813D-C29B-4D5D-8469-333D70F45AFC}" type="presOf" srcId="{7F3A4346-96E4-499D-94C5-EC7EBF39C4A3}" destId="{E9057FDA-9E40-4D4A-8266-2ECB36166669}" srcOrd="0" destOrd="0" presId="urn:microsoft.com/office/officeart/2005/8/layout/hierarchy1"/>
    <dgm:cxn modelId="{E8FF738D-90EF-4831-B039-81F267B60BDA}" type="presOf" srcId="{12C48840-C19F-4CE0-AEFB-1F8F71D8FF6E}" destId="{6A823BFC-B2EF-4132-94B7-86DFD8783CE3}" srcOrd="0" destOrd="0" presId="urn:microsoft.com/office/officeart/2005/8/layout/hierarchy1"/>
    <dgm:cxn modelId="{7B4720A2-6E55-4572-8C72-332D141AB35B}" srcId="{B668037D-30DD-4A0B-98B4-3686D15197A6}" destId="{EF587C8C-0FB1-452D-AD34-DE22E4EC0320}" srcOrd="0" destOrd="0" parTransId="{7F3A4346-96E4-499D-94C5-EC7EBF39C4A3}" sibTransId="{B5ABAB31-2F63-454E-A844-12D265935B85}"/>
    <dgm:cxn modelId="{BAED1F65-C0B1-4248-9092-11A82E06AE67}" type="presOf" srcId="{09AD5771-1855-4C0F-84F7-120F1ABC1333}" destId="{F762A129-890E-4F24-B2B3-522F95F244C8}" srcOrd="0" destOrd="0" presId="urn:microsoft.com/office/officeart/2005/8/layout/hierarchy1"/>
    <dgm:cxn modelId="{07C92AEF-A42C-4AB6-9321-4D824964D835}" type="presOf" srcId="{B668037D-30DD-4A0B-98B4-3686D15197A6}" destId="{6E9EFEE7-E2C1-488E-9F96-05B8A28C2381}" srcOrd="0" destOrd="0" presId="urn:microsoft.com/office/officeart/2005/8/layout/hierarchy1"/>
    <dgm:cxn modelId="{091DDA95-4644-48A1-9D6F-CC0D98CDE409}" type="presOf" srcId="{EF587C8C-0FB1-452D-AD34-DE22E4EC0320}" destId="{A54DC2CF-8AEC-4592-8F1A-DB63F474F2FD}" srcOrd="0" destOrd="0" presId="urn:microsoft.com/office/officeart/2005/8/layout/hierarchy1"/>
    <dgm:cxn modelId="{BC36CED3-808B-4EAD-9D40-DF443F1A467E}" type="presOf" srcId="{03B6445D-C807-498A-BF6C-33667C91C3B6}" destId="{B6F17CE5-30CA-4C9F-AD33-94E0041DDA61}" srcOrd="0" destOrd="0" presId="urn:microsoft.com/office/officeart/2005/8/layout/hierarchy1"/>
    <dgm:cxn modelId="{8DCCF7FB-EFD9-471A-89DF-9E504458E5E5}" type="presParOf" srcId="{F762A129-890E-4F24-B2B3-522F95F244C8}" destId="{4721C168-1CF4-4F00-9758-4E31A843EEE9}" srcOrd="0" destOrd="0" presId="urn:microsoft.com/office/officeart/2005/8/layout/hierarchy1"/>
    <dgm:cxn modelId="{969E3566-CE6B-4EB7-A311-6B81865F2366}" type="presParOf" srcId="{4721C168-1CF4-4F00-9758-4E31A843EEE9}" destId="{EE71A6C3-F970-40D1-B850-8040824DE6A1}" srcOrd="0" destOrd="0" presId="urn:microsoft.com/office/officeart/2005/8/layout/hierarchy1"/>
    <dgm:cxn modelId="{CE4E2F28-6504-4632-A228-9694C7009F71}" type="presParOf" srcId="{EE71A6C3-F970-40D1-B850-8040824DE6A1}" destId="{29DEA2B5-D2CD-498A-93DB-B8F7ACB8111A}" srcOrd="0" destOrd="0" presId="urn:microsoft.com/office/officeart/2005/8/layout/hierarchy1"/>
    <dgm:cxn modelId="{6EB3AF5B-5AE5-4F2C-A1B9-201C8FEE65A5}" type="presParOf" srcId="{EE71A6C3-F970-40D1-B850-8040824DE6A1}" destId="{6E9EFEE7-E2C1-488E-9F96-05B8A28C2381}" srcOrd="1" destOrd="0" presId="urn:microsoft.com/office/officeart/2005/8/layout/hierarchy1"/>
    <dgm:cxn modelId="{77B74918-49FF-4729-BF1C-501AF6A103EA}" type="presParOf" srcId="{4721C168-1CF4-4F00-9758-4E31A843EEE9}" destId="{69212D7D-260D-46FF-9A8D-67827859D96B}" srcOrd="1" destOrd="0" presId="urn:microsoft.com/office/officeart/2005/8/layout/hierarchy1"/>
    <dgm:cxn modelId="{050DEE63-3B48-4016-BE3D-3ADE83500AE8}" type="presParOf" srcId="{69212D7D-260D-46FF-9A8D-67827859D96B}" destId="{E9057FDA-9E40-4D4A-8266-2ECB36166669}" srcOrd="0" destOrd="0" presId="urn:microsoft.com/office/officeart/2005/8/layout/hierarchy1"/>
    <dgm:cxn modelId="{1BD9934C-C0E4-4CC0-A241-A4319E6122B9}" type="presParOf" srcId="{69212D7D-260D-46FF-9A8D-67827859D96B}" destId="{A214412D-EA6D-48FE-A42F-3D80C403E137}" srcOrd="1" destOrd="0" presId="urn:microsoft.com/office/officeart/2005/8/layout/hierarchy1"/>
    <dgm:cxn modelId="{96A92EF4-A7B6-403B-BAE8-EB06B36FDA28}" type="presParOf" srcId="{A214412D-EA6D-48FE-A42F-3D80C403E137}" destId="{A3556C14-C79E-4FC4-82B2-116FDC1BEAB4}" srcOrd="0" destOrd="0" presId="urn:microsoft.com/office/officeart/2005/8/layout/hierarchy1"/>
    <dgm:cxn modelId="{DE07004C-72B5-4C9A-B784-B698B7B6472C}" type="presParOf" srcId="{A3556C14-C79E-4FC4-82B2-116FDC1BEAB4}" destId="{595209B0-012A-41B2-9D08-5AC6985CF832}" srcOrd="0" destOrd="0" presId="urn:microsoft.com/office/officeart/2005/8/layout/hierarchy1"/>
    <dgm:cxn modelId="{F9D56568-8908-4E63-AD10-EB901737698A}" type="presParOf" srcId="{A3556C14-C79E-4FC4-82B2-116FDC1BEAB4}" destId="{A54DC2CF-8AEC-4592-8F1A-DB63F474F2FD}" srcOrd="1" destOrd="0" presId="urn:microsoft.com/office/officeart/2005/8/layout/hierarchy1"/>
    <dgm:cxn modelId="{5E3029A4-241B-44AE-B9D2-F6E87B59F7EB}" type="presParOf" srcId="{A214412D-EA6D-48FE-A42F-3D80C403E137}" destId="{0F5CB7F3-CDA3-4D17-B24C-F648382478B6}" srcOrd="1" destOrd="0" presId="urn:microsoft.com/office/officeart/2005/8/layout/hierarchy1"/>
    <dgm:cxn modelId="{F874A917-0025-45DC-92A6-772629DBE0CF}" type="presParOf" srcId="{69212D7D-260D-46FF-9A8D-67827859D96B}" destId="{B6F17CE5-30CA-4C9F-AD33-94E0041DDA61}" srcOrd="2" destOrd="0" presId="urn:microsoft.com/office/officeart/2005/8/layout/hierarchy1"/>
    <dgm:cxn modelId="{2D731C08-9624-4C68-81EC-9D09BAE41937}" type="presParOf" srcId="{69212D7D-260D-46FF-9A8D-67827859D96B}" destId="{2006115F-77D3-45B4-9537-CFAC45F3E469}" srcOrd="3" destOrd="0" presId="urn:microsoft.com/office/officeart/2005/8/layout/hierarchy1"/>
    <dgm:cxn modelId="{740D56DC-CF28-4BD5-AF22-AADE35A8E610}" type="presParOf" srcId="{2006115F-77D3-45B4-9537-CFAC45F3E469}" destId="{02F99567-0678-48F2-A4AA-EE02C355EB88}" srcOrd="0" destOrd="0" presId="urn:microsoft.com/office/officeart/2005/8/layout/hierarchy1"/>
    <dgm:cxn modelId="{8A6FE483-85F0-4165-A3EF-A8C1056A8541}" type="presParOf" srcId="{02F99567-0678-48F2-A4AA-EE02C355EB88}" destId="{E88F507F-C01B-464D-98C9-0098BAB4ED49}" srcOrd="0" destOrd="0" presId="urn:microsoft.com/office/officeart/2005/8/layout/hierarchy1"/>
    <dgm:cxn modelId="{A99646DA-1E46-4A22-AA5C-933E7473BE9F}" type="presParOf" srcId="{02F99567-0678-48F2-A4AA-EE02C355EB88}" destId="{6A823BFC-B2EF-4132-94B7-86DFD8783CE3}" srcOrd="1" destOrd="0" presId="urn:microsoft.com/office/officeart/2005/8/layout/hierarchy1"/>
    <dgm:cxn modelId="{837C9FD6-9F66-481D-A71F-8226F7757719}" type="presParOf" srcId="{2006115F-77D3-45B4-9537-CFAC45F3E469}" destId="{8BB7D802-7639-48E4-8EAA-747868D477CD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D5771-1855-4C0F-84F7-120F1ABC13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8037D-30DD-4A0B-98B4-3686D15197A6}">
      <dgm:prSet phldrT="[Text]" custT="1"/>
      <dgm:spPr/>
      <dgm:t>
        <a:bodyPr/>
        <a:lstStyle/>
        <a:p>
          <a:r>
            <a:rPr lang="ar-EG" sz="3900" dirty="0" smtClean="0"/>
            <a:t>التقليم</a:t>
          </a:r>
        </a:p>
        <a:p>
          <a:r>
            <a:rPr lang="ar-EG" sz="3200" u="sng" dirty="0" smtClean="0"/>
            <a:t>من </a:t>
          </a:r>
          <a:r>
            <a:rPr lang="ar-SA" sz="3200" u="sng" dirty="0" smtClean="0"/>
            <a:t>حيث كيفية أجراءه</a:t>
          </a:r>
          <a:endParaRPr lang="en-US" sz="3200" dirty="0"/>
        </a:p>
      </dgm:t>
    </dgm:pt>
    <dgm:pt modelId="{978559E8-9BF4-42E1-B82E-A28AFC42BDAD}" type="parTrans" cxnId="{9408877F-5854-41B9-AF0B-33D181160E88}">
      <dgm:prSet/>
      <dgm:spPr/>
      <dgm:t>
        <a:bodyPr/>
        <a:lstStyle/>
        <a:p>
          <a:endParaRPr lang="en-US"/>
        </a:p>
      </dgm:t>
    </dgm:pt>
    <dgm:pt modelId="{E4582085-D687-41F2-91EF-70FF06B1527A}" type="sibTrans" cxnId="{9408877F-5854-41B9-AF0B-33D181160E88}">
      <dgm:prSet/>
      <dgm:spPr/>
      <dgm:t>
        <a:bodyPr/>
        <a:lstStyle/>
        <a:p>
          <a:endParaRPr lang="en-US"/>
        </a:p>
      </dgm:t>
    </dgm:pt>
    <dgm:pt modelId="{12C48840-C19F-4CE0-AEFB-1F8F71D8FF6E}">
      <dgm:prSet phldrT="[Text]"/>
      <dgm:spPr/>
      <dgm:t>
        <a:bodyPr/>
        <a:lstStyle/>
        <a:p>
          <a:r>
            <a:rPr lang="ar-EG" dirty="0" smtClean="0"/>
            <a:t>خف </a:t>
          </a:r>
          <a:endParaRPr lang="en-US" dirty="0"/>
        </a:p>
      </dgm:t>
    </dgm:pt>
    <dgm:pt modelId="{03B6445D-C807-498A-BF6C-33667C91C3B6}" type="parTrans" cxnId="{25245B99-8210-432D-9D38-77044DFA720B}">
      <dgm:prSet/>
      <dgm:spPr/>
      <dgm:t>
        <a:bodyPr/>
        <a:lstStyle/>
        <a:p>
          <a:endParaRPr lang="en-US"/>
        </a:p>
      </dgm:t>
    </dgm:pt>
    <dgm:pt modelId="{EA1726F2-C3BD-4DDD-A0C9-CA8922AE7128}" type="sibTrans" cxnId="{25245B99-8210-432D-9D38-77044DFA720B}">
      <dgm:prSet/>
      <dgm:spPr/>
      <dgm:t>
        <a:bodyPr/>
        <a:lstStyle/>
        <a:p>
          <a:endParaRPr lang="en-US"/>
        </a:p>
      </dgm:t>
    </dgm:pt>
    <dgm:pt modelId="{EF587C8C-0FB1-452D-AD34-DE22E4EC0320}">
      <dgm:prSet/>
      <dgm:spPr/>
      <dgm:t>
        <a:bodyPr/>
        <a:lstStyle/>
        <a:p>
          <a:pPr rtl="1"/>
          <a:r>
            <a:rPr lang="ar-EG" dirty="0" smtClean="0"/>
            <a:t>تقصير</a:t>
          </a:r>
          <a:endParaRPr lang="en-US" dirty="0"/>
        </a:p>
      </dgm:t>
    </dgm:pt>
    <dgm:pt modelId="{7F3A4346-96E4-499D-94C5-EC7EBF39C4A3}" type="par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B5ABAB31-2F63-454E-A844-12D265935B85}" type="sib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F762A129-890E-4F24-B2B3-522F95F244C8}" type="pres">
      <dgm:prSet presAssocID="{09AD5771-1855-4C0F-84F7-120F1ABC1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21C168-1CF4-4F00-9758-4E31A843EEE9}" type="pres">
      <dgm:prSet presAssocID="{B668037D-30DD-4A0B-98B4-3686D15197A6}" presName="hierRoot1" presStyleCnt="0"/>
      <dgm:spPr/>
    </dgm:pt>
    <dgm:pt modelId="{EE71A6C3-F970-40D1-B850-8040824DE6A1}" type="pres">
      <dgm:prSet presAssocID="{B668037D-30DD-4A0B-98B4-3686D15197A6}" presName="composite" presStyleCnt="0"/>
      <dgm:spPr/>
    </dgm:pt>
    <dgm:pt modelId="{29DEA2B5-D2CD-498A-93DB-B8F7ACB8111A}" type="pres">
      <dgm:prSet presAssocID="{B668037D-30DD-4A0B-98B4-3686D15197A6}" presName="background" presStyleLbl="node0" presStyleIdx="0" presStyleCnt="1"/>
      <dgm:spPr/>
    </dgm:pt>
    <dgm:pt modelId="{6E9EFEE7-E2C1-488E-9F96-05B8A28C2381}" type="pres">
      <dgm:prSet presAssocID="{B668037D-30DD-4A0B-98B4-3686D15197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12D7D-260D-46FF-9A8D-67827859D96B}" type="pres">
      <dgm:prSet presAssocID="{B668037D-30DD-4A0B-98B4-3686D15197A6}" presName="hierChild2" presStyleCnt="0"/>
      <dgm:spPr/>
    </dgm:pt>
    <dgm:pt modelId="{E9057FDA-9E40-4D4A-8266-2ECB36166669}" type="pres">
      <dgm:prSet presAssocID="{7F3A4346-96E4-499D-94C5-EC7EBF39C4A3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A214412D-EA6D-48FE-A42F-3D80C403E137}" type="pres">
      <dgm:prSet presAssocID="{EF587C8C-0FB1-452D-AD34-DE22E4EC0320}" presName="hierRoot2" presStyleCnt="0"/>
      <dgm:spPr/>
    </dgm:pt>
    <dgm:pt modelId="{A3556C14-C79E-4FC4-82B2-116FDC1BEAB4}" type="pres">
      <dgm:prSet presAssocID="{EF587C8C-0FB1-452D-AD34-DE22E4EC0320}" presName="composite2" presStyleCnt="0"/>
      <dgm:spPr/>
    </dgm:pt>
    <dgm:pt modelId="{595209B0-012A-41B2-9D08-5AC6985CF832}" type="pres">
      <dgm:prSet presAssocID="{EF587C8C-0FB1-452D-AD34-DE22E4EC0320}" presName="background2" presStyleLbl="node2" presStyleIdx="0" presStyleCnt="2"/>
      <dgm:spPr/>
    </dgm:pt>
    <dgm:pt modelId="{A54DC2CF-8AEC-4592-8F1A-DB63F474F2FD}" type="pres">
      <dgm:prSet presAssocID="{EF587C8C-0FB1-452D-AD34-DE22E4EC032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F5CB7F3-CDA3-4D17-B24C-F648382478B6}" type="pres">
      <dgm:prSet presAssocID="{EF587C8C-0FB1-452D-AD34-DE22E4EC0320}" presName="hierChild3" presStyleCnt="0"/>
      <dgm:spPr/>
    </dgm:pt>
    <dgm:pt modelId="{B6F17CE5-30CA-4C9F-AD33-94E0041DDA61}" type="pres">
      <dgm:prSet presAssocID="{03B6445D-C807-498A-BF6C-33667C91C3B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06115F-77D3-45B4-9537-CFAC45F3E469}" type="pres">
      <dgm:prSet presAssocID="{12C48840-C19F-4CE0-AEFB-1F8F71D8FF6E}" presName="hierRoot2" presStyleCnt="0"/>
      <dgm:spPr/>
    </dgm:pt>
    <dgm:pt modelId="{02F99567-0678-48F2-A4AA-EE02C355EB88}" type="pres">
      <dgm:prSet presAssocID="{12C48840-C19F-4CE0-AEFB-1F8F71D8FF6E}" presName="composite2" presStyleCnt="0"/>
      <dgm:spPr/>
    </dgm:pt>
    <dgm:pt modelId="{E88F507F-C01B-464D-98C9-0098BAB4ED49}" type="pres">
      <dgm:prSet presAssocID="{12C48840-C19F-4CE0-AEFB-1F8F71D8FF6E}" presName="background2" presStyleLbl="node2" presStyleIdx="1" presStyleCnt="2"/>
      <dgm:spPr/>
    </dgm:pt>
    <dgm:pt modelId="{6A823BFC-B2EF-4132-94B7-86DFD8783CE3}" type="pres">
      <dgm:prSet presAssocID="{12C48840-C19F-4CE0-AEFB-1F8F71D8FF6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7D802-7639-48E4-8EAA-747868D477CD}" type="pres">
      <dgm:prSet presAssocID="{12C48840-C19F-4CE0-AEFB-1F8F71D8FF6E}" presName="hierChild3" presStyleCnt="0"/>
      <dgm:spPr/>
    </dgm:pt>
  </dgm:ptLst>
  <dgm:cxnLst>
    <dgm:cxn modelId="{77217705-6624-46E5-B190-684F634DE7D0}" type="presOf" srcId="{B668037D-30DD-4A0B-98B4-3686D15197A6}" destId="{6E9EFEE7-E2C1-488E-9F96-05B8A28C2381}" srcOrd="0" destOrd="0" presId="urn:microsoft.com/office/officeart/2005/8/layout/hierarchy1"/>
    <dgm:cxn modelId="{25245B99-8210-432D-9D38-77044DFA720B}" srcId="{B668037D-30DD-4A0B-98B4-3686D15197A6}" destId="{12C48840-C19F-4CE0-AEFB-1F8F71D8FF6E}" srcOrd="1" destOrd="0" parTransId="{03B6445D-C807-498A-BF6C-33667C91C3B6}" sibTransId="{EA1726F2-C3BD-4DDD-A0C9-CA8922AE7128}"/>
    <dgm:cxn modelId="{97514FDE-2F62-47FB-BA46-46F90C60806C}" type="presOf" srcId="{09AD5771-1855-4C0F-84F7-120F1ABC1333}" destId="{F762A129-890E-4F24-B2B3-522F95F244C8}" srcOrd="0" destOrd="0" presId="urn:microsoft.com/office/officeart/2005/8/layout/hierarchy1"/>
    <dgm:cxn modelId="{8A48E312-CDBE-4BB8-A8C7-18F59825DCC1}" type="presOf" srcId="{7F3A4346-96E4-499D-94C5-EC7EBF39C4A3}" destId="{E9057FDA-9E40-4D4A-8266-2ECB36166669}" srcOrd="0" destOrd="0" presId="urn:microsoft.com/office/officeart/2005/8/layout/hierarchy1"/>
    <dgm:cxn modelId="{9408877F-5854-41B9-AF0B-33D181160E88}" srcId="{09AD5771-1855-4C0F-84F7-120F1ABC1333}" destId="{B668037D-30DD-4A0B-98B4-3686D15197A6}" srcOrd="0" destOrd="0" parTransId="{978559E8-9BF4-42E1-B82E-A28AFC42BDAD}" sibTransId="{E4582085-D687-41F2-91EF-70FF06B1527A}"/>
    <dgm:cxn modelId="{CA515B1D-A6AB-46A1-B2A9-79426FDC909F}" type="presOf" srcId="{12C48840-C19F-4CE0-AEFB-1F8F71D8FF6E}" destId="{6A823BFC-B2EF-4132-94B7-86DFD8783CE3}" srcOrd="0" destOrd="0" presId="urn:microsoft.com/office/officeart/2005/8/layout/hierarchy1"/>
    <dgm:cxn modelId="{A02677E2-986E-4D64-A033-B87F2C1C2102}" type="presOf" srcId="{03B6445D-C807-498A-BF6C-33667C91C3B6}" destId="{B6F17CE5-30CA-4C9F-AD33-94E0041DDA61}" srcOrd="0" destOrd="0" presId="urn:microsoft.com/office/officeart/2005/8/layout/hierarchy1"/>
    <dgm:cxn modelId="{4134C945-A0D1-45BA-8C2E-C7BBDCA012DC}" type="presOf" srcId="{EF587C8C-0FB1-452D-AD34-DE22E4EC0320}" destId="{A54DC2CF-8AEC-4592-8F1A-DB63F474F2FD}" srcOrd="0" destOrd="0" presId="urn:microsoft.com/office/officeart/2005/8/layout/hierarchy1"/>
    <dgm:cxn modelId="{7B4720A2-6E55-4572-8C72-332D141AB35B}" srcId="{B668037D-30DD-4A0B-98B4-3686D15197A6}" destId="{EF587C8C-0FB1-452D-AD34-DE22E4EC0320}" srcOrd="0" destOrd="0" parTransId="{7F3A4346-96E4-499D-94C5-EC7EBF39C4A3}" sibTransId="{B5ABAB31-2F63-454E-A844-12D265935B85}"/>
    <dgm:cxn modelId="{0FF6743D-CC8C-4D6B-8007-3DB49118B2BD}" type="presParOf" srcId="{F762A129-890E-4F24-B2B3-522F95F244C8}" destId="{4721C168-1CF4-4F00-9758-4E31A843EEE9}" srcOrd="0" destOrd="0" presId="urn:microsoft.com/office/officeart/2005/8/layout/hierarchy1"/>
    <dgm:cxn modelId="{40AFFE97-9EC4-4ED1-86BE-FE1892881C31}" type="presParOf" srcId="{4721C168-1CF4-4F00-9758-4E31A843EEE9}" destId="{EE71A6C3-F970-40D1-B850-8040824DE6A1}" srcOrd="0" destOrd="0" presId="urn:microsoft.com/office/officeart/2005/8/layout/hierarchy1"/>
    <dgm:cxn modelId="{B6E07805-A489-44F6-88E9-55D6C992FBD4}" type="presParOf" srcId="{EE71A6C3-F970-40D1-B850-8040824DE6A1}" destId="{29DEA2B5-D2CD-498A-93DB-B8F7ACB8111A}" srcOrd="0" destOrd="0" presId="urn:microsoft.com/office/officeart/2005/8/layout/hierarchy1"/>
    <dgm:cxn modelId="{5C3DF30B-E865-4D62-A8F8-BEC19219DA6F}" type="presParOf" srcId="{EE71A6C3-F970-40D1-B850-8040824DE6A1}" destId="{6E9EFEE7-E2C1-488E-9F96-05B8A28C2381}" srcOrd="1" destOrd="0" presId="urn:microsoft.com/office/officeart/2005/8/layout/hierarchy1"/>
    <dgm:cxn modelId="{29850F87-72D0-4668-809D-6DC054FA10D6}" type="presParOf" srcId="{4721C168-1CF4-4F00-9758-4E31A843EEE9}" destId="{69212D7D-260D-46FF-9A8D-67827859D96B}" srcOrd="1" destOrd="0" presId="urn:microsoft.com/office/officeart/2005/8/layout/hierarchy1"/>
    <dgm:cxn modelId="{E27CF19E-11C1-4A05-82F0-7E4A6DA11941}" type="presParOf" srcId="{69212D7D-260D-46FF-9A8D-67827859D96B}" destId="{E9057FDA-9E40-4D4A-8266-2ECB36166669}" srcOrd="0" destOrd="0" presId="urn:microsoft.com/office/officeart/2005/8/layout/hierarchy1"/>
    <dgm:cxn modelId="{0AC539B5-0461-4213-96DC-16DE34A17357}" type="presParOf" srcId="{69212D7D-260D-46FF-9A8D-67827859D96B}" destId="{A214412D-EA6D-48FE-A42F-3D80C403E137}" srcOrd="1" destOrd="0" presId="urn:microsoft.com/office/officeart/2005/8/layout/hierarchy1"/>
    <dgm:cxn modelId="{AD94B74A-7CCB-4B2A-9570-DD24537DAB19}" type="presParOf" srcId="{A214412D-EA6D-48FE-A42F-3D80C403E137}" destId="{A3556C14-C79E-4FC4-82B2-116FDC1BEAB4}" srcOrd="0" destOrd="0" presId="urn:microsoft.com/office/officeart/2005/8/layout/hierarchy1"/>
    <dgm:cxn modelId="{C8CE6F29-96D4-4F97-B5F6-75B5148F592C}" type="presParOf" srcId="{A3556C14-C79E-4FC4-82B2-116FDC1BEAB4}" destId="{595209B0-012A-41B2-9D08-5AC6985CF832}" srcOrd="0" destOrd="0" presId="urn:microsoft.com/office/officeart/2005/8/layout/hierarchy1"/>
    <dgm:cxn modelId="{4198F201-3CB0-4FCB-AE3A-3C87058C324B}" type="presParOf" srcId="{A3556C14-C79E-4FC4-82B2-116FDC1BEAB4}" destId="{A54DC2CF-8AEC-4592-8F1A-DB63F474F2FD}" srcOrd="1" destOrd="0" presId="urn:microsoft.com/office/officeart/2005/8/layout/hierarchy1"/>
    <dgm:cxn modelId="{7F184FA8-3DC5-4C5F-BA01-3C45E1D04EB2}" type="presParOf" srcId="{A214412D-EA6D-48FE-A42F-3D80C403E137}" destId="{0F5CB7F3-CDA3-4D17-B24C-F648382478B6}" srcOrd="1" destOrd="0" presId="urn:microsoft.com/office/officeart/2005/8/layout/hierarchy1"/>
    <dgm:cxn modelId="{594007F1-9985-41DA-A597-9A43A1575F6A}" type="presParOf" srcId="{69212D7D-260D-46FF-9A8D-67827859D96B}" destId="{B6F17CE5-30CA-4C9F-AD33-94E0041DDA61}" srcOrd="2" destOrd="0" presId="urn:microsoft.com/office/officeart/2005/8/layout/hierarchy1"/>
    <dgm:cxn modelId="{0F7A1BE3-9864-46E6-ABC4-32D78DB0ACCA}" type="presParOf" srcId="{69212D7D-260D-46FF-9A8D-67827859D96B}" destId="{2006115F-77D3-45B4-9537-CFAC45F3E469}" srcOrd="3" destOrd="0" presId="urn:microsoft.com/office/officeart/2005/8/layout/hierarchy1"/>
    <dgm:cxn modelId="{C1ABE4CC-7C4E-4131-BA41-B74DF1CC3DE1}" type="presParOf" srcId="{2006115F-77D3-45B4-9537-CFAC45F3E469}" destId="{02F99567-0678-48F2-A4AA-EE02C355EB88}" srcOrd="0" destOrd="0" presId="urn:microsoft.com/office/officeart/2005/8/layout/hierarchy1"/>
    <dgm:cxn modelId="{84039D40-A567-4B8C-90BF-681790AB651C}" type="presParOf" srcId="{02F99567-0678-48F2-A4AA-EE02C355EB88}" destId="{E88F507F-C01B-464D-98C9-0098BAB4ED49}" srcOrd="0" destOrd="0" presId="urn:microsoft.com/office/officeart/2005/8/layout/hierarchy1"/>
    <dgm:cxn modelId="{D58116DF-B940-440E-A735-42B5E538493F}" type="presParOf" srcId="{02F99567-0678-48F2-A4AA-EE02C355EB88}" destId="{6A823BFC-B2EF-4132-94B7-86DFD8783CE3}" srcOrd="1" destOrd="0" presId="urn:microsoft.com/office/officeart/2005/8/layout/hierarchy1"/>
    <dgm:cxn modelId="{A8D0B3DD-A036-4509-82C9-08D8AB8A97A6}" type="presParOf" srcId="{2006115F-77D3-45B4-9537-CFAC45F3E469}" destId="{8BB7D802-7639-48E4-8EAA-747868D477CD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D5771-1855-4C0F-84F7-120F1ABC13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8037D-30DD-4A0B-98B4-3686D15197A6}">
      <dgm:prSet phldrT="[Text]"/>
      <dgm:spPr/>
      <dgm:t>
        <a:bodyPr/>
        <a:lstStyle/>
        <a:p>
          <a:r>
            <a:rPr lang="ar-EG" dirty="0" smtClean="0"/>
            <a:t>التقليم</a:t>
          </a:r>
        </a:p>
        <a:p>
          <a:r>
            <a:rPr lang="ar-EG" u="sng" dirty="0" smtClean="0"/>
            <a:t>من حيث </a:t>
          </a:r>
          <a:r>
            <a:rPr lang="ar-EG" u="sng" dirty="0" err="1" smtClean="0"/>
            <a:t>ا</a:t>
          </a:r>
          <a:r>
            <a:rPr lang="ar-SA" u="sng" dirty="0" smtClean="0"/>
            <a:t>لكمية المزالة</a:t>
          </a:r>
          <a:endParaRPr lang="en-US" dirty="0"/>
        </a:p>
      </dgm:t>
    </dgm:pt>
    <dgm:pt modelId="{978559E8-9BF4-42E1-B82E-A28AFC42BDAD}" type="parTrans" cxnId="{9408877F-5854-41B9-AF0B-33D181160E88}">
      <dgm:prSet/>
      <dgm:spPr/>
      <dgm:t>
        <a:bodyPr/>
        <a:lstStyle/>
        <a:p>
          <a:endParaRPr lang="en-US"/>
        </a:p>
      </dgm:t>
    </dgm:pt>
    <dgm:pt modelId="{E4582085-D687-41F2-91EF-70FF06B1527A}" type="sibTrans" cxnId="{9408877F-5854-41B9-AF0B-33D181160E88}">
      <dgm:prSet/>
      <dgm:spPr/>
      <dgm:t>
        <a:bodyPr/>
        <a:lstStyle/>
        <a:p>
          <a:endParaRPr lang="en-US"/>
        </a:p>
      </dgm:t>
    </dgm:pt>
    <dgm:pt modelId="{12C48840-C19F-4CE0-AEFB-1F8F71D8FF6E}">
      <dgm:prSet phldrT="[Text]"/>
      <dgm:spPr/>
      <dgm:t>
        <a:bodyPr/>
        <a:lstStyle/>
        <a:p>
          <a:r>
            <a:rPr lang="ar-EG" dirty="0" smtClean="0"/>
            <a:t>خفيف</a:t>
          </a:r>
          <a:endParaRPr lang="en-US" dirty="0"/>
        </a:p>
      </dgm:t>
    </dgm:pt>
    <dgm:pt modelId="{03B6445D-C807-498A-BF6C-33667C91C3B6}" type="parTrans" cxnId="{25245B99-8210-432D-9D38-77044DFA720B}">
      <dgm:prSet/>
      <dgm:spPr/>
      <dgm:t>
        <a:bodyPr/>
        <a:lstStyle/>
        <a:p>
          <a:endParaRPr lang="en-US"/>
        </a:p>
      </dgm:t>
    </dgm:pt>
    <dgm:pt modelId="{EA1726F2-C3BD-4DDD-A0C9-CA8922AE7128}" type="sibTrans" cxnId="{25245B99-8210-432D-9D38-77044DFA720B}">
      <dgm:prSet/>
      <dgm:spPr/>
      <dgm:t>
        <a:bodyPr/>
        <a:lstStyle/>
        <a:p>
          <a:endParaRPr lang="en-US"/>
        </a:p>
      </dgm:t>
    </dgm:pt>
    <dgm:pt modelId="{EF587C8C-0FB1-452D-AD34-DE22E4EC0320}">
      <dgm:prSet/>
      <dgm:spPr/>
      <dgm:t>
        <a:bodyPr/>
        <a:lstStyle/>
        <a:p>
          <a:pPr rtl="1"/>
          <a:r>
            <a:rPr lang="ar-EG" dirty="0" smtClean="0"/>
            <a:t>متوسط</a:t>
          </a:r>
          <a:endParaRPr lang="en-US" dirty="0"/>
        </a:p>
      </dgm:t>
    </dgm:pt>
    <dgm:pt modelId="{7F3A4346-96E4-499D-94C5-EC7EBF39C4A3}" type="par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B5ABAB31-2F63-454E-A844-12D265935B85}" type="sibTrans" cxnId="{7B4720A2-6E55-4572-8C72-332D141AB35B}">
      <dgm:prSet/>
      <dgm:spPr/>
      <dgm:t>
        <a:bodyPr/>
        <a:lstStyle/>
        <a:p>
          <a:pPr rtl="1"/>
          <a:endParaRPr lang="ar-EG"/>
        </a:p>
      </dgm:t>
    </dgm:pt>
    <dgm:pt modelId="{345C6AEC-3071-442D-94F1-1DBDEC7655EA}">
      <dgm:prSet/>
      <dgm:spPr/>
      <dgm:t>
        <a:bodyPr/>
        <a:lstStyle/>
        <a:p>
          <a:pPr rtl="1"/>
          <a:r>
            <a:rPr lang="ar-EG" dirty="0" smtClean="0"/>
            <a:t>جائر</a:t>
          </a:r>
          <a:endParaRPr lang="ar-EG" dirty="0"/>
        </a:p>
      </dgm:t>
    </dgm:pt>
    <dgm:pt modelId="{EA14D16F-7FA7-49B3-8CE9-773C9AF3E197}" type="parTrans" cxnId="{10DCC15F-B833-4CFA-AA36-36547D9BB4D9}">
      <dgm:prSet/>
      <dgm:spPr/>
      <dgm:t>
        <a:bodyPr/>
        <a:lstStyle/>
        <a:p>
          <a:pPr rtl="1"/>
          <a:endParaRPr lang="ar-EG"/>
        </a:p>
      </dgm:t>
    </dgm:pt>
    <dgm:pt modelId="{FC99DEBF-12B6-4BFD-84D4-5FA1DFCB7BBD}" type="sibTrans" cxnId="{10DCC15F-B833-4CFA-AA36-36547D9BB4D9}">
      <dgm:prSet/>
      <dgm:spPr/>
      <dgm:t>
        <a:bodyPr/>
        <a:lstStyle/>
        <a:p>
          <a:pPr rtl="1"/>
          <a:endParaRPr lang="ar-EG"/>
        </a:p>
      </dgm:t>
    </dgm:pt>
    <dgm:pt modelId="{F762A129-890E-4F24-B2B3-522F95F244C8}" type="pres">
      <dgm:prSet presAssocID="{09AD5771-1855-4C0F-84F7-120F1ABC1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21C168-1CF4-4F00-9758-4E31A843EEE9}" type="pres">
      <dgm:prSet presAssocID="{B668037D-30DD-4A0B-98B4-3686D15197A6}" presName="hierRoot1" presStyleCnt="0"/>
      <dgm:spPr/>
    </dgm:pt>
    <dgm:pt modelId="{EE71A6C3-F970-40D1-B850-8040824DE6A1}" type="pres">
      <dgm:prSet presAssocID="{B668037D-30DD-4A0B-98B4-3686D15197A6}" presName="composite" presStyleCnt="0"/>
      <dgm:spPr/>
    </dgm:pt>
    <dgm:pt modelId="{29DEA2B5-D2CD-498A-93DB-B8F7ACB8111A}" type="pres">
      <dgm:prSet presAssocID="{B668037D-30DD-4A0B-98B4-3686D15197A6}" presName="background" presStyleLbl="node0" presStyleIdx="0" presStyleCnt="1"/>
      <dgm:spPr/>
    </dgm:pt>
    <dgm:pt modelId="{6E9EFEE7-E2C1-488E-9F96-05B8A28C2381}" type="pres">
      <dgm:prSet presAssocID="{B668037D-30DD-4A0B-98B4-3686D15197A6}" presName="text" presStyleLbl="fgAcc0" presStyleIdx="0" presStyleCnt="1" custScaleX="155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12D7D-260D-46FF-9A8D-67827859D96B}" type="pres">
      <dgm:prSet presAssocID="{B668037D-30DD-4A0B-98B4-3686D15197A6}" presName="hierChild2" presStyleCnt="0"/>
      <dgm:spPr/>
    </dgm:pt>
    <dgm:pt modelId="{DA570677-ADE1-4E58-96B0-FF6ADC3EE04C}" type="pres">
      <dgm:prSet presAssocID="{EA14D16F-7FA7-49B3-8CE9-773C9AF3E197}" presName="Name10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C681AA67-1685-4E5F-AA16-620487AB5F8C}" type="pres">
      <dgm:prSet presAssocID="{345C6AEC-3071-442D-94F1-1DBDEC7655EA}" presName="hierRoot2" presStyleCnt="0"/>
      <dgm:spPr/>
    </dgm:pt>
    <dgm:pt modelId="{93ACB792-5845-4B87-992C-6E0750B267D3}" type="pres">
      <dgm:prSet presAssocID="{345C6AEC-3071-442D-94F1-1DBDEC7655EA}" presName="composite2" presStyleCnt="0"/>
      <dgm:spPr/>
    </dgm:pt>
    <dgm:pt modelId="{1A32D9D4-014E-4923-AD38-A00C2A9EDBB2}" type="pres">
      <dgm:prSet presAssocID="{345C6AEC-3071-442D-94F1-1DBDEC7655EA}" presName="background2" presStyleLbl="node2" presStyleIdx="0" presStyleCnt="3"/>
      <dgm:spPr/>
    </dgm:pt>
    <dgm:pt modelId="{49006C27-1CD4-496C-86FD-9D92738F9364}" type="pres">
      <dgm:prSet presAssocID="{345C6AEC-3071-442D-94F1-1DBDEC7655E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38AF1D3-8672-4F62-B9D1-5353634F9F68}" type="pres">
      <dgm:prSet presAssocID="{345C6AEC-3071-442D-94F1-1DBDEC7655EA}" presName="hierChild3" presStyleCnt="0"/>
      <dgm:spPr/>
    </dgm:pt>
    <dgm:pt modelId="{E9057FDA-9E40-4D4A-8266-2ECB36166669}" type="pres">
      <dgm:prSet presAssocID="{7F3A4346-96E4-499D-94C5-EC7EBF39C4A3}" presName="Name10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A214412D-EA6D-48FE-A42F-3D80C403E137}" type="pres">
      <dgm:prSet presAssocID="{EF587C8C-0FB1-452D-AD34-DE22E4EC0320}" presName="hierRoot2" presStyleCnt="0"/>
      <dgm:spPr/>
    </dgm:pt>
    <dgm:pt modelId="{A3556C14-C79E-4FC4-82B2-116FDC1BEAB4}" type="pres">
      <dgm:prSet presAssocID="{EF587C8C-0FB1-452D-AD34-DE22E4EC0320}" presName="composite2" presStyleCnt="0"/>
      <dgm:spPr/>
    </dgm:pt>
    <dgm:pt modelId="{595209B0-012A-41B2-9D08-5AC6985CF832}" type="pres">
      <dgm:prSet presAssocID="{EF587C8C-0FB1-452D-AD34-DE22E4EC0320}" presName="background2" presStyleLbl="node2" presStyleIdx="1" presStyleCnt="3"/>
      <dgm:spPr/>
    </dgm:pt>
    <dgm:pt modelId="{A54DC2CF-8AEC-4592-8F1A-DB63F474F2FD}" type="pres">
      <dgm:prSet presAssocID="{EF587C8C-0FB1-452D-AD34-DE22E4EC032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F5CB7F3-CDA3-4D17-B24C-F648382478B6}" type="pres">
      <dgm:prSet presAssocID="{EF587C8C-0FB1-452D-AD34-DE22E4EC0320}" presName="hierChild3" presStyleCnt="0"/>
      <dgm:spPr/>
    </dgm:pt>
    <dgm:pt modelId="{B6F17CE5-30CA-4C9F-AD33-94E0041DDA61}" type="pres">
      <dgm:prSet presAssocID="{03B6445D-C807-498A-BF6C-33667C91C3B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006115F-77D3-45B4-9537-CFAC45F3E469}" type="pres">
      <dgm:prSet presAssocID="{12C48840-C19F-4CE0-AEFB-1F8F71D8FF6E}" presName="hierRoot2" presStyleCnt="0"/>
      <dgm:spPr/>
    </dgm:pt>
    <dgm:pt modelId="{02F99567-0678-48F2-A4AA-EE02C355EB88}" type="pres">
      <dgm:prSet presAssocID="{12C48840-C19F-4CE0-AEFB-1F8F71D8FF6E}" presName="composite2" presStyleCnt="0"/>
      <dgm:spPr/>
    </dgm:pt>
    <dgm:pt modelId="{E88F507F-C01B-464D-98C9-0098BAB4ED49}" type="pres">
      <dgm:prSet presAssocID="{12C48840-C19F-4CE0-AEFB-1F8F71D8FF6E}" presName="background2" presStyleLbl="node2" presStyleIdx="2" presStyleCnt="3"/>
      <dgm:spPr/>
    </dgm:pt>
    <dgm:pt modelId="{6A823BFC-B2EF-4132-94B7-86DFD8783CE3}" type="pres">
      <dgm:prSet presAssocID="{12C48840-C19F-4CE0-AEFB-1F8F71D8FF6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7D802-7639-48E4-8EAA-747868D477CD}" type="pres">
      <dgm:prSet presAssocID="{12C48840-C19F-4CE0-AEFB-1F8F71D8FF6E}" presName="hierChild3" presStyleCnt="0"/>
      <dgm:spPr/>
    </dgm:pt>
  </dgm:ptLst>
  <dgm:cxnLst>
    <dgm:cxn modelId="{25245B99-8210-432D-9D38-77044DFA720B}" srcId="{B668037D-30DD-4A0B-98B4-3686D15197A6}" destId="{12C48840-C19F-4CE0-AEFB-1F8F71D8FF6E}" srcOrd="2" destOrd="0" parTransId="{03B6445D-C807-498A-BF6C-33667C91C3B6}" sibTransId="{EA1726F2-C3BD-4DDD-A0C9-CA8922AE7128}"/>
    <dgm:cxn modelId="{10DCC15F-B833-4CFA-AA36-36547D9BB4D9}" srcId="{B668037D-30DD-4A0B-98B4-3686D15197A6}" destId="{345C6AEC-3071-442D-94F1-1DBDEC7655EA}" srcOrd="0" destOrd="0" parTransId="{EA14D16F-7FA7-49B3-8CE9-773C9AF3E197}" sibTransId="{FC99DEBF-12B6-4BFD-84D4-5FA1DFCB7BBD}"/>
    <dgm:cxn modelId="{271B73FA-CC3D-4D7E-8D3A-A514C5D5E056}" type="presOf" srcId="{B668037D-30DD-4A0B-98B4-3686D15197A6}" destId="{6E9EFEE7-E2C1-488E-9F96-05B8A28C2381}" srcOrd="0" destOrd="0" presId="urn:microsoft.com/office/officeart/2005/8/layout/hierarchy1"/>
    <dgm:cxn modelId="{FFC01E57-D6E6-4B9A-91DC-C0F9CA2AD6A2}" type="presOf" srcId="{12C48840-C19F-4CE0-AEFB-1F8F71D8FF6E}" destId="{6A823BFC-B2EF-4132-94B7-86DFD8783CE3}" srcOrd="0" destOrd="0" presId="urn:microsoft.com/office/officeart/2005/8/layout/hierarchy1"/>
    <dgm:cxn modelId="{9408877F-5854-41B9-AF0B-33D181160E88}" srcId="{09AD5771-1855-4C0F-84F7-120F1ABC1333}" destId="{B668037D-30DD-4A0B-98B4-3686D15197A6}" srcOrd="0" destOrd="0" parTransId="{978559E8-9BF4-42E1-B82E-A28AFC42BDAD}" sibTransId="{E4582085-D687-41F2-91EF-70FF06B1527A}"/>
    <dgm:cxn modelId="{3518BB97-8E81-450D-BEC9-5EDECB3992FE}" type="presOf" srcId="{09AD5771-1855-4C0F-84F7-120F1ABC1333}" destId="{F762A129-890E-4F24-B2B3-522F95F244C8}" srcOrd="0" destOrd="0" presId="urn:microsoft.com/office/officeart/2005/8/layout/hierarchy1"/>
    <dgm:cxn modelId="{13A953C0-7AD9-4F7C-845D-3D04DC271646}" type="presOf" srcId="{EA14D16F-7FA7-49B3-8CE9-773C9AF3E197}" destId="{DA570677-ADE1-4E58-96B0-FF6ADC3EE04C}" srcOrd="0" destOrd="0" presId="urn:microsoft.com/office/officeart/2005/8/layout/hierarchy1"/>
    <dgm:cxn modelId="{32E13894-A887-4D74-85BF-6730E0939083}" type="presOf" srcId="{345C6AEC-3071-442D-94F1-1DBDEC7655EA}" destId="{49006C27-1CD4-496C-86FD-9D92738F9364}" srcOrd="0" destOrd="0" presId="urn:microsoft.com/office/officeart/2005/8/layout/hierarchy1"/>
    <dgm:cxn modelId="{DD150B69-AC8E-483F-9EBE-8C65CFA7C57A}" type="presOf" srcId="{7F3A4346-96E4-499D-94C5-EC7EBF39C4A3}" destId="{E9057FDA-9E40-4D4A-8266-2ECB36166669}" srcOrd="0" destOrd="0" presId="urn:microsoft.com/office/officeart/2005/8/layout/hierarchy1"/>
    <dgm:cxn modelId="{073330F5-22B7-417A-88E9-2219BCDC0236}" type="presOf" srcId="{03B6445D-C807-498A-BF6C-33667C91C3B6}" destId="{B6F17CE5-30CA-4C9F-AD33-94E0041DDA61}" srcOrd="0" destOrd="0" presId="urn:microsoft.com/office/officeart/2005/8/layout/hierarchy1"/>
    <dgm:cxn modelId="{7B4720A2-6E55-4572-8C72-332D141AB35B}" srcId="{B668037D-30DD-4A0B-98B4-3686D15197A6}" destId="{EF587C8C-0FB1-452D-AD34-DE22E4EC0320}" srcOrd="1" destOrd="0" parTransId="{7F3A4346-96E4-499D-94C5-EC7EBF39C4A3}" sibTransId="{B5ABAB31-2F63-454E-A844-12D265935B85}"/>
    <dgm:cxn modelId="{C021A10C-10D9-46C2-82C0-B708CD21C59A}" type="presOf" srcId="{EF587C8C-0FB1-452D-AD34-DE22E4EC0320}" destId="{A54DC2CF-8AEC-4592-8F1A-DB63F474F2FD}" srcOrd="0" destOrd="0" presId="urn:microsoft.com/office/officeart/2005/8/layout/hierarchy1"/>
    <dgm:cxn modelId="{EE517B39-9AC7-4AFD-9AC8-F20BF1502547}" type="presParOf" srcId="{F762A129-890E-4F24-B2B3-522F95F244C8}" destId="{4721C168-1CF4-4F00-9758-4E31A843EEE9}" srcOrd="0" destOrd="0" presId="urn:microsoft.com/office/officeart/2005/8/layout/hierarchy1"/>
    <dgm:cxn modelId="{824C29AA-2CAD-4040-81CC-9A11CFFE0B51}" type="presParOf" srcId="{4721C168-1CF4-4F00-9758-4E31A843EEE9}" destId="{EE71A6C3-F970-40D1-B850-8040824DE6A1}" srcOrd="0" destOrd="0" presId="urn:microsoft.com/office/officeart/2005/8/layout/hierarchy1"/>
    <dgm:cxn modelId="{A4372B65-8211-46D5-B5E3-08ED0014ADA5}" type="presParOf" srcId="{EE71A6C3-F970-40D1-B850-8040824DE6A1}" destId="{29DEA2B5-D2CD-498A-93DB-B8F7ACB8111A}" srcOrd="0" destOrd="0" presId="urn:microsoft.com/office/officeart/2005/8/layout/hierarchy1"/>
    <dgm:cxn modelId="{2B432CF0-49BB-4FA4-BBC1-18708A1CD9FF}" type="presParOf" srcId="{EE71A6C3-F970-40D1-B850-8040824DE6A1}" destId="{6E9EFEE7-E2C1-488E-9F96-05B8A28C2381}" srcOrd="1" destOrd="0" presId="urn:microsoft.com/office/officeart/2005/8/layout/hierarchy1"/>
    <dgm:cxn modelId="{3A78A341-1FC7-4EC8-BE58-A4F6F072C131}" type="presParOf" srcId="{4721C168-1CF4-4F00-9758-4E31A843EEE9}" destId="{69212D7D-260D-46FF-9A8D-67827859D96B}" srcOrd="1" destOrd="0" presId="urn:microsoft.com/office/officeart/2005/8/layout/hierarchy1"/>
    <dgm:cxn modelId="{54FEBE2D-720F-4D4B-B96A-8376F9B980E6}" type="presParOf" srcId="{69212D7D-260D-46FF-9A8D-67827859D96B}" destId="{DA570677-ADE1-4E58-96B0-FF6ADC3EE04C}" srcOrd="0" destOrd="0" presId="urn:microsoft.com/office/officeart/2005/8/layout/hierarchy1"/>
    <dgm:cxn modelId="{87B1F9B9-6CC8-4F1D-822D-A4AE4CF552C8}" type="presParOf" srcId="{69212D7D-260D-46FF-9A8D-67827859D96B}" destId="{C681AA67-1685-4E5F-AA16-620487AB5F8C}" srcOrd="1" destOrd="0" presId="urn:microsoft.com/office/officeart/2005/8/layout/hierarchy1"/>
    <dgm:cxn modelId="{F9042B96-88A7-4CEE-A4C4-68959ECE1945}" type="presParOf" srcId="{C681AA67-1685-4E5F-AA16-620487AB5F8C}" destId="{93ACB792-5845-4B87-992C-6E0750B267D3}" srcOrd="0" destOrd="0" presId="urn:microsoft.com/office/officeart/2005/8/layout/hierarchy1"/>
    <dgm:cxn modelId="{222A0543-FED1-4A07-9BD6-E4A651C86BF0}" type="presParOf" srcId="{93ACB792-5845-4B87-992C-6E0750B267D3}" destId="{1A32D9D4-014E-4923-AD38-A00C2A9EDBB2}" srcOrd="0" destOrd="0" presId="urn:microsoft.com/office/officeart/2005/8/layout/hierarchy1"/>
    <dgm:cxn modelId="{F80901AE-8528-43CF-B79E-D0BD7F181113}" type="presParOf" srcId="{93ACB792-5845-4B87-992C-6E0750B267D3}" destId="{49006C27-1CD4-496C-86FD-9D92738F9364}" srcOrd="1" destOrd="0" presId="urn:microsoft.com/office/officeart/2005/8/layout/hierarchy1"/>
    <dgm:cxn modelId="{5265993C-5FEA-4355-993C-88C87E1F1194}" type="presParOf" srcId="{C681AA67-1685-4E5F-AA16-620487AB5F8C}" destId="{E38AF1D3-8672-4F62-B9D1-5353634F9F68}" srcOrd="1" destOrd="0" presId="urn:microsoft.com/office/officeart/2005/8/layout/hierarchy1"/>
    <dgm:cxn modelId="{1210EC30-E014-4611-860E-613C013E4214}" type="presParOf" srcId="{69212D7D-260D-46FF-9A8D-67827859D96B}" destId="{E9057FDA-9E40-4D4A-8266-2ECB36166669}" srcOrd="2" destOrd="0" presId="urn:microsoft.com/office/officeart/2005/8/layout/hierarchy1"/>
    <dgm:cxn modelId="{1D035F64-E024-4F47-912B-059D4BC20E87}" type="presParOf" srcId="{69212D7D-260D-46FF-9A8D-67827859D96B}" destId="{A214412D-EA6D-48FE-A42F-3D80C403E137}" srcOrd="3" destOrd="0" presId="urn:microsoft.com/office/officeart/2005/8/layout/hierarchy1"/>
    <dgm:cxn modelId="{2349EACE-F853-4112-88AB-41CEE8FA65AF}" type="presParOf" srcId="{A214412D-EA6D-48FE-A42F-3D80C403E137}" destId="{A3556C14-C79E-4FC4-82B2-116FDC1BEAB4}" srcOrd="0" destOrd="0" presId="urn:microsoft.com/office/officeart/2005/8/layout/hierarchy1"/>
    <dgm:cxn modelId="{72D77370-C786-4D15-A293-9BAE2E1F0CEA}" type="presParOf" srcId="{A3556C14-C79E-4FC4-82B2-116FDC1BEAB4}" destId="{595209B0-012A-41B2-9D08-5AC6985CF832}" srcOrd="0" destOrd="0" presId="urn:microsoft.com/office/officeart/2005/8/layout/hierarchy1"/>
    <dgm:cxn modelId="{43D5F62B-9970-445F-8831-EB6D1AAA7157}" type="presParOf" srcId="{A3556C14-C79E-4FC4-82B2-116FDC1BEAB4}" destId="{A54DC2CF-8AEC-4592-8F1A-DB63F474F2FD}" srcOrd="1" destOrd="0" presId="urn:microsoft.com/office/officeart/2005/8/layout/hierarchy1"/>
    <dgm:cxn modelId="{D10C8058-6953-4042-BD4D-4CB78E8BD648}" type="presParOf" srcId="{A214412D-EA6D-48FE-A42F-3D80C403E137}" destId="{0F5CB7F3-CDA3-4D17-B24C-F648382478B6}" srcOrd="1" destOrd="0" presId="urn:microsoft.com/office/officeart/2005/8/layout/hierarchy1"/>
    <dgm:cxn modelId="{9965586A-9D76-410F-8DB9-896A1A983C83}" type="presParOf" srcId="{69212D7D-260D-46FF-9A8D-67827859D96B}" destId="{B6F17CE5-30CA-4C9F-AD33-94E0041DDA61}" srcOrd="4" destOrd="0" presId="urn:microsoft.com/office/officeart/2005/8/layout/hierarchy1"/>
    <dgm:cxn modelId="{BF662117-BD1A-4E15-8F82-E533F1A44307}" type="presParOf" srcId="{69212D7D-260D-46FF-9A8D-67827859D96B}" destId="{2006115F-77D3-45B4-9537-CFAC45F3E469}" srcOrd="5" destOrd="0" presId="urn:microsoft.com/office/officeart/2005/8/layout/hierarchy1"/>
    <dgm:cxn modelId="{216A11E6-246F-48B6-89D8-7B96885F328A}" type="presParOf" srcId="{2006115F-77D3-45B4-9537-CFAC45F3E469}" destId="{02F99567-0678-48F2-A4AA-EE02C355EB88}" srcOrd="0" destOrd="0" presId="urn:microsoft.com/office/officeart/2005/8/layout/hierarchy1"/>
    <dgm:cxn modelId="{DD2DDBF2-22F9-4D39-8E26-73BE2EF9C0C0}" type="presParOf" srcId="{02F99567-0678-48F2-A4AA-EE02C355EB88}" destId="{E88F507F-C01B-464D-98C9-0098BAB4ED49}" srcOrd="0" destOrd="0" presId="urn:microsoft.com/office/officeart/2005/8/layout/hierarchy1"/>
    <dgm:cxn modelId="{0A7CE52A-6FAE-4D71-A49A-9833BA4B3F48}" type="presParOf" srcId="{02F99567-0678-48F2-A4AA-EE02C355EB88}" destId="{6A823BFC-B2EF-4132-94B7-86DFD8783CE3}" srcOrd="1" destOrd="0" presId="urn:microsoft.com/office/officeart/2005/8/layout/hierarchy1"/>
    <dgm:cxn modelId="{2AA60D97-5F8B-41C2-AD95-FBD30C4C25E9}" type="presParOf" srcId="{2006115F-77D3-45B4-9537-CFAC45F3E469}" destId="{8BB7D802-7639-48E4-8EAA-747868D477CD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5627F7-EE76-4645-B0D0-721B79D695DB}" type="datetimeFigureOut">
              <a:rPr lang="ar-EG" smtClean="0"/>
              <a:pPr/>
              <a:t>06/08/1434</a:t>
            </a:fld>
            <a:endParaRPr lang="ar-EG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9A7183-03F0-42D1-B868-AAEC45658D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458200" cy="6248400"/>
          </a:xfrm>
          <a:noFill/>
        </p:spPr>
      </p:pic>
      <p:sp>
        <p:nvSpPr>
          <p:cNvPr id="4" name="شكل بيضاوي 3"/>
          <p:cNvSpPr/>
          <p:nvPr/>
        </p:nvSpPr>
        <p:spPr>
          <a:xfrm>
            <a:off x="1000100" y="2786058"/>
            <a:ext cx="707236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dirty="0" smtClean="0">
                <a:solidFill>
                  <a:srgbClr val="FF0000"/>
                </a:solidFill>
                <a:latin typeface="Aparajita" pitchFamily="34" charset="0"/>
              </a:rPr>
              <a:t>تقليم أشجار الفاكهة</a:t>
            </a:r>
            <a:endParaRPr lang="ar-EG" sz="4800" dirty="0">
              <a:solidFill>
                <a:srgbClr val="FF0000"/>
              </a:solidFill>
              <a:latin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>
              <a:defRPr/>
            </a:pPr>
            <a:r>
              <a:rPr lang="ar-EG" dirty="0" smtClean="0"/>
              <a:t>الثابت الحراري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ar-EG" sz="2400" dirty="0" smtClean="0"/>
              <a:t>يختلف الثابت الحراري تبعا </a:t>
            </a:r>
            <a:r>
              <a:rPr lang="ar-EG" sz="2400" dirty="0" err="1" smtClean="0"/>
              <a:t>لانواع</a:t>
            </a:r>
            <a:r>
              <a:rPr lang="ar-EG" sz="2400" dirty="0" smtClean="0"/>
              <a:t> </a:t>
            </a:r>
            <a:r>
              <a:rPr lang="ar-EG" sz="2400" dirty="0" err="1" smtClean="0"/>
              <a:t>الفاكهه</a:t>
            </a:r>
            <a:r>
              <a:rPr lang="ar-EG" sz="2400" dirty="0" smtClean="0"/>
              <a:t> </a:t>
            </a:r>
            <a:r>
              <a:rPr lang="ar-EG" sz="2400" dirty="0" err="1" smtClean="0"/>
              <a:t>كالاتي</a:t>
            </a:r>
            <a:r>
              <a:rPr lang="ar-EG" sz="2400" dirty="0" smtClean="0"/>
              <a:t> :-</a:t>
            </a:r>
          </a:p>
          <a:p>
            <a:pPr algn="r">
              <a:buFont typeface="Wingdings 2" pitchFamily="18" charset="2"/>
              <a:buNone/>
            </a:pPr>
            <a:r>
              <a:rPr lang="ar-EG" sz="2400" dirty="0" smtClean="0"/>
              <a:t>1- فواكه احتياجاتها الحرارية تتراوح من 2000 – 3000 وحدة حرارية مثل التفاح – العنب – الخوخ – المشمش – اللوز.</a:t>
            </a:r>
          </a:p>
          <a:p>
            <a:pPr algn="r">
              <a:buFont typeface="Wingdings 2" pitchFamily="18" charset="2"/>
              <a:buNone/>
            </a:pPr>
            <a:r>
              <a:rPr lang="ar-EG" sz="2400" dirty="0" smtClean="0"/>
              <a:t>2- فواكه احتياجاتها الحرارية تتراوح من 3000 – 4000 وحدة حرارية مثل </a:t>
            </a:r>
            <a:r>
              <a:rPr lang="ar-EG" sz="2400" dirty="0" err="1" smtClean="0"/>
              <a:t>اصناف</a:t>
            </a:r>
            <a:r>
              <a:rPr lang="ar-EG" sz="2400" dirty="0" smtClean="0"/>
              <a:t> البلح الرطب – التين- الزيتون – الكمثري- الليمون المالح </a:t>
            </a:r>
            <a:r>
              <a:rPr lang="ar-EG" sz="2400" dirty="0" err="1" smtClean="0"/>
              <a:t>والاضاليا</a:t>
            </a:r>
            <a:r>
              <a:rPr lang="ar-EG" sz="2400" dirty="0" smtClean="0"/>
              <a:t> .</a:t>
            </a:r>
          </a:p>
          <a:p>
            <a:pPr algn="r">
              <a:buFont typeface="Wingdings 2" pitchFamily="18" charset="2"/>
              <a:buNone/>
            </a:pPr>
            <a:r>
              <a:rPr lang="ar-EG" sz="2400" dirty="0" smtClean="0"/>
              <a:t>3- فواكه احتياجاتها الحرارية تتراوح من 5000 – 6000 وحدة حرارية مثل </a:t>
            </a:r>
            <a:r>
              <a:rPr lang="ar-EG" sz="2400" dirty="0" err="1" smtClean="0"/>
              <a:t>اصناف</a:t>
            </a:r>
            <a:r>
              <a:rPr lang="ar-EG" sz="2400" dirty="0" smtClean="0"/>
              <a:t> البلح النصف جاف – الرمان – بعض </a:t>
            </a:r>
            <a:r>
              <a:rPr lang="ar-EG" sz="2400" dirty="0" err="1" smtClean="0"/>
              <a:t>اصناف</a:t>
            </a:r>
            <a:r>
              <a:rPr lang="ar-EG" sz="2400" dirty="0" smtClean="0"/>
              <a:t> البرتقال -البرتقال الصيفي.</a:t>
            </a:r>
          </a:p>
          <a:p>
            <a:pPr algn="r">
              <a:buFont typeface="Wingdings 2" pitchFamily="18" charset="2"/>
              <a:buNone/>
            </a:pPr>
            <a:r>
              <a:rPr lang="ar-EG" sz="2400" dirty="0" smtClean="0"/>
              <a:t> 4- فواكه احتياجاتها الحرارية </a:t>
            </a:r>
            <a:r>
              <a:rPr lang="ar-EG" sz="2400" dirty="0" err="1" smtClean="0"/>
              <a:t>اكثر</a:t>
            </a:r>
            <a:r>
              <a:rPr lang="ar-EG" sz="2400" dirty="0" smtClean="0"/>
              <a:t> من 6000 وحدة حرارية مثل </a:t>
            </a:r>
            <a:r>
              <a:rPr lang="ar-EG" sz="2400" dirty="0" err="1" smtClean="0"/>
              <a:t>اصناف</a:t>
            </a:r>
            <a:r>
              <a:rPr lang="ar-EG" sz="2400" dirty="0" smtClean="0"/>
              <a:t> البلح الجاف- المانجو – الموز- </a:t>
            </a:r>
            <a:r>
              <a:rPr lang="ar-EG" sz="2400" dirty="0" err="1" smtClean="0"/>
              <a:t>الجريب</a:t>
            </a:r>
            <a:r>
              <a:rPr lang="ar-EG" sz="2400" dirty="0" smtClean="0"/>
              <a:t> فروت.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1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ar-EG" sz="3600" smtClean="0">
                <a:solidFill>
                  <a:schemeClr val="accent1"/>
                </a:solidFill>
              </a:rPr>
              <a:t>كيفية تقدير الثابت الحراري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ar-EG" smtClean="0">
                <a:solidFill>
                  <a:schemeClr val="bg1"/>
                </a:solidFill>
              </a:rPr>
              <a:t>1-متوسط درجة الحرارة الفهرنتية في المنطقة خلال اشهر النمو.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ar-EG" smtClean="0">
                <a:solidFill>
                  <a:schemeClr val="bg1"/>
                </a:solidFill>
              </a:rPr>
              <a:t>2- درجة بدء النمو.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ar-EG" smtClean="0">
                <a:solidFill>
                  <a:schemeClr val="bg1"/>
                </a:solidFill>
              </a:rPr>
              <a:t>3-متوسط درجة الحرارة الشهرية – درجة بدء النمو.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ar-EG" smtClean="0">
                <a:solidFill>
                  <a:schemeClr val="bg1"/>
                </a:solidFill>
              </a:rPr>
              <a:t>4-تضرب هذه الفروق في عدد أيام الشهر.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ar-EG" smtClean="0">
                <a:solidFill>
                  <a:schemeClr val="bg1"/>
                </a:solidFill>
              </a:rPr>
              <a:t>5- تجمع الارقام الناتجة لجميع أشهر فصل النشاط (الثابت الحراري للمنطقه).</a:t>
            </a:r>
          </a:p>
          <a:p>
            <a:pPr algn="r" eaLnBrk="1" hangingPunct="1">
              <a:buFont typeface="Wingdings 2" pitchFamily="18" charset="2"/>
              <a:buNone/>
            </a:pPr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EG" dirty="0" smtClean="0"/>
              <a:t/>
            </a:r>
            <a:br>
              <a:rPr lang="ar-EG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>  </a:t>
            </a:r>
            <a:endParaRPr lang="ar-EG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6882"/>
          <a:stretch>
            <a:fillRect/>
          </a:stretch>
        </p:blipFill>
        <p:spPr bwMode="auto">
          <a:xfrm>
            <a:off x="4857752" y="857232"/>
            <a:ext cx="398145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57233"/>
            <a:ext cx="428624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 </a:t>
            </a:r>
            <a:endParaRPr lang="ar-E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24000"/>
            <a:ext cx="82153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428860" y="428604"/>
            <a:ext cx="4857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central leader system</a:t>
            </a:r>
            <a:endParaRPr lang="ar-EG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The</a:t>
            </a:r>
            <a:r>
              <a:rPr smtClean="0"/>
              <a:t> </a:t>
            </a:r>
            <a:r>
              <a:rPr smtClean="0">
                <a:solidFill>
                  <a:srgbClr val="C00000"/>
                </a:solidFill>
              </a:rPr>
              <a:t>modified</a:t>
            </a:r>
            <a:r>
              <a:rPr b="1" smtClean="0">
                <a:solidFill>
                  <a:srgbClr val="C00000"/>
                </a:solidFill>
              </a:rPr>
              <a:t> central leader system</a:t>
            </a:r>
            <a:r>
              <a:rPr lang="ar-EG" b="1" dirty="0" smtClean="0">
                <a:solidFill>
                  <a:srgbClr val="C00000"/>
                </a:solidFill>
              </a:rPr>
              <a:t/>
            </a:r>
            <a:br>
              <a:rPr lang="ar-EG" b="1" dirty="0" smtClean="0">
                <a:solidFill>
                  <a:srgbClr val="C00000"/>
                </a:solidFill>
              </a:rPr>
            </a:br>
            <a:endParaRPr lang="ar-E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24000"/>
            <a:ext cx="80724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09916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EG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  </a:t>
            </a:r>
            <a:endParaRPr lang="ar-E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204" b="69078"/>
          <a:stretch>
            <a:fillRect/>
          </a:stretch>
        </p:blipFill>
        <p:spPr bwMode="auto">
          <a:xfrm>
            <a:off x="1285852" y="214290"/>
            <a:ext cx="630411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EG" dirty="0" smtClean="0"/>
              <a:t/>
            </a:r>
            <a:br>
              <a:rPr lang="ar-EG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EG" dirty="0" smtClean="0"/>
              <a:t/>
            </a:r>
            <a:br>
              <a:rPr lang="ar-EG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EG" dirty="0" smtClean="0"/>
              <a:t/>
            </a:r>
            <a:br>
              <a:rPr lang="ar-EG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198</Words>
  <Application>Microsoft Office PowerPoint</Application>
  <PresentationFormat>عرض على الشاشة (3:4)‏</PresentationFormat>
  <Paragraphs>42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ورق</vt:lpstr>
      <vt:lpstr> </vt:lpstr>
      <vt:lpstr> </vt:lpstr>
      <vt:lpstr>  </vt:lpstr>
      <vt:lpstr> </vt:lpstr>
      <vt:lpstr>The modified central leader system </vt:lpstr>
      <vt:lpstr>  </vt:lpstr>
      <vt:lpstr> </vt:lpstr>
      <vt:lpstr> </vt:lpstr>
      <vt:lpstr> </vt:lpstr>
      <vt:lpstr>الثابت الحراري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ahmed</dc:creator>
  <cp:lastModifiedBy>ahmed</cp:lastModifiedBy>
  <cp:revision>8</cp:revision>
  <dcterms:created xsi:type="dcterms:W3CDTF">2013-04-13T05:04:31Z</dcterms:created>
  <dcterms:modified xsi:type="dcterms:W3CDTF">2013-04-18T12:04:06Z</dcterms:modified>
</cp:coreProperties>
</file>